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60" r:id="rId1"/>
  </p:sldMasterIdLst>
  <p:notesMasterIdLst>
    <p:notesMasterId r:id="rId15"/>
  </p:notesMasterIdLst>
  <p:handoutMasterIdLst>
    <p:handoutMasterId r:id="rId16"/>
  </p:handoutMasterIdLst>
  <p:sldIdLst>
    <p:sldId id="288" r:id="rId2"/>
    <p:sldId id="339" r:id="rId3"/>
    <p:sldId id="338" r:id="rId4"/>
    <p:sldId id="342" r:id="rId5"/>
    <p:sldId id="341" r:id="rId6"/>
    <p:sldId id="337" r:id="rId7"/>
    <p:sldId id="317" r:id="rId8"/>
    <p:sldId id="332" r:id="rId9"/>
    <p:sldId id="335" r:id="rId10"/>
    <p:sldId id="333" r:id="rId11"/>
    <p:sldId id="340" r:id="rId12"/>
    <p:sldId id="336" r:id="rId13"/>
    <p:sldId id="301" r:id="rId14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6D5832CD-D6B3-4367-8F13-37047E44EAC6}">
          <p14:sldIdLst/>
        </p14:section>
        <p14:section name="Abschnitt ohne Titel" id="{D06A5E1D-BF43-4832-AD65-5C3807ABA186}">
          <p14:sldIdLst>
            <p14:sldId id="288"/>
            <p14:sldId id="339"/>
            <p14:sldId id="338"/>
            <p14:sldId id="342"/>
            <p14:sldId id="341"/>
            <p14:sldId id="337"/>
            <p14:sldId id="317"/>
            <p14:sldId id="332"/>
            <p14:sldId id="335"/>
            <p14:sldId id="333"/>
            <p14:sldId id="340"/>
            <p14:sldId id="336"/>
            <p14:sldId id="30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0141E"/>
    <a:srgbClr val="5A5ACA"/>
    <a:srgbClr val="5149F1"/>
    <a:srgbClr val="FF2C35"/>
    <a:srgbClr val="FFCCCC"/>
    <a:srgbClr val="FF9999"/>
    <a:srgbClr val="FF7C80"/>
    <a:srgbClr val="6B6BCF"/>
    <a:srgbClr val="5D5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0972" autoAdjust="0"/>
  </p:normalViewPr>
  <p:slideViewPr>
    <p:cSldViewPr>
      <p:cViewPr varScale="1">
        <p:scale>
          <a:sx n="68" d="100"/>
          <a:sy n="68" d="100"/>
        </p:scale>
        <p:origin x="217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8"/>
    </p:cViewPr>
  </p:sorterViewPr>
  <p:notesViewPr>
    <p:cSldViewPr>
      <p:cViewPr varScale="1">
        <p:scale>
          <a:sx n="96" d="100"/>
          <a:sy n="96" d="100"/>
        </p:scale>
        <p:origin x="3660" y="7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EB40D-42FC-4ED4-BFAE-34A58833F853}" type="datetimeFigureOut">
              <a:rPr lang="de-DE" smtClean="0"/>
              <a:t>22.11.2022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5E9A1F-6B19-4DF6-9E66-7EC5B02411C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93793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38BBB-4919-466F-AD72-49C2098E123E}" type="datetimeFigureOut">
              <a:rPr lang="de-DE" smtClean="0"/>
              <a:t>22.11.2022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111B2-3755-4149-9EA5-7DB7B2B49E6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61726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72000" y="4572000"/>
            <a:ext cx="2520000" cy="1620000"/>
          </a:xfrm>
          <a:noFill/>
          <a:ln>
            <a:noFill/>
          </a:ln>
          <a:extLst/>
        </p:spPr>
        <p:txBody>
          <a:bodyPr lIns="82287" tIns="41143" rIns="82287" bIns="41143" anchor="ctr"/>
          <a:lstStyle>
            <a:lvl1pPr marL="0" indent="0" algn="ctr">
              <a:buFontTx/>
              <a:buNone/>
              <a:defRPr sz="1200"/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10" hasCustomPrompt="1"/>
          </p:nvPr>
        </p:nvSpPr>
        <p:spPr>
          <a:xfrm>
            <a:off x="971550" y="2160588"/>
            <a:ext cx="7200000" cy="900000"/>
          </a:xfrm>
          <a:noFill/>
          <a:ln>
            <a:noFill/>
          </a:ln>
        </p:spPr>
        <p:txBody>
          <a:bodyPr/>
          <a:lstStyle>
            <a:lvl1pPr marL="0" indent="0">
              <a:buNone/>
              <a:defRPr sz="6000"/>
            </a:lvl1pPr>
          </a:lstStyle>
          <a:p>
            <a:pPr lvl="0"/>
            <a:r>
              <a:rPr lang="de-DE" dirty="0" smtClean="0"/>
              <a:t>Titel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1" hasCustomPrompt="1"/>
          </p:nvPr>
        </p:nvSpPr>
        <p:spPr>
          <a:xfrm>
            <a:off x="971549" y="3060000"/>
            <a:ext cx="7200000" cy="1260000"/>
          </a:xfrm>
          <a:noFill/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4000" baseline="0"/>
            </a:lvl1pPr>
          </a:lstStyle>
          <a:p>
            <a:pPr lvl="0"/>
            <a:r>
              <a:rPr lang="de-DE" dirty="0" smtClean="0"/>
              <a:t>Untertitel 1</a:t>
            </a:r>
          </a:p>
          <a:p>
            <a:pPr lvl="0"/>
            <a:r>
              <a:rPr lang="de-DE" dirty="0" smtClean="0"/>
              <a:t>Untertitel 2</a:t>
            </a:r>
            <a:endParaRPr lang="de-D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42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el 3"/>
          <p:cNvSpPr txBox="1">
            <a:spLocks/>
          </p:cNvSpPr>
          <p:nvPr userDrawn="1"/>
        </p:nvSpPr>
        <p:spPr bwMode="auto">
          <a:xfrm>
            <a:off x="1152000" y="2880000"/>
            <a:ext cx="684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72000" tIns="72000" rIns="72000" bIns="72000" numCol="1" anchor="t" anchorCtr="0" compatLnSpc="1">
            <a:prstTxWarp prst="textNoShape">
              <a:avLst/>
            </a:prstTxWarp>
            <a:noAutofit/>
          </a:bodyPr>
          <a:lstStyle>
            <a:lvl1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2pPr>
            <a:lvl3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3pPr>
            <a:lvl4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4pPr>
            <a:lvl5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5pPr>
            <a:lvl6pPr marL="411434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6pPr>
            <a:lvl7pPr marL="822869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7pPr>
            <a:lvl8pPr marL="1234303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8pPr>
            <a:lvl9pPr marL="1645737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Vielen Dank für Ihr Interesse!</a:t>
            </a:r>
            <a:b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4000" b="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126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0"/>
          </p:nvPr>
        </p:nvSpPr>
        <p:spPr>
          <a:xfrm>
            <a:off x="6228000" y="6588000"/>
            <a:ext cx="1080000" cy="270000"/>
          </a:xfrm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02.02.2021</a:t>
            </a:r>
            <a:endParaRPr lang="de-DE" dirty="0"/>
          </a:p>
        </p:txBody>
      </p:sp>
      <p:sp>
        <p:nvSpPr>
          <p:cNvPr id="11" name="Fußzeilenplatzhalt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755184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02.02.2021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392589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02.02.2021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98637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6588000"/>
            <a:ext cx="9144000" cy="2700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87" tIns="41143" rIns="82287" bIns="41143" anchor="ctr"/>
          <a:lstStyle/>
          <a:p>
            <a:endParaRPr lang="de-DE" dirty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68000" y="468000"/>
            <a:ext cx="8208000" cy="648000"/>
          </a:xfrm>
          <a:prstGeom prst="rect">
            <a:avLst/>
          </a:prstGeom>
          <a:solidFill>
            <a:srgbClr val="CCCCFF">
              <a:alpha val="30196"/>
            </a:srgbClr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0000" tIns="90000" rIns="90000" bIns="90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7544" y="1386000"/>
            <a:ext cx="8208000" cy="4734000"/>
          </a:xfrm>
          <a:prstGeom prst="rect">
            <a:avLst/>
          </a:prstGeom>
          <a:solidFill>
            <a:srgbClr val="CCCCFF">
              <a:alpha val="30196"/>
            </a:srgbClr>
          </a:solidFill>
          <a:ln>
            <a:noFill/>
          </a:ln>
          <a:effectLst/>
          <a:extLst/>
        </p:spPr>
        <p:txBody>
          <a:bodyPr vert="horz" wrap="square" lIns="90000" tIns="90000" rIns="90000" bIns="90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Klicken Sie, um die Formate des Vorlagentextes zu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dirty="0" smtClean="0"/>
              <a:t>03.03.2020</a:t>
            </a:r>
            <a:endParaRPr lang="de-DE" dirty="0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97632" y="3105836"/>
            <a:ext cx="184725" cy="646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9" rIns="91437" bIns="45719" anchor="ctr">
            <a:spAutoFit/>
          </a:bodyPr>
          <a:lstStyle>
            <a:lvl1pPr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sz="36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72" r:id="rId2"/>
    <p:sldLayoutId id="2147484262" r:id="rId3"/>
    <p:sldLayoutId id="2147484273" r:id="rId4"/>
    <p:sldLayoutId id="2147484274" r:id="rId5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nimBg="1"/>
      <p:bldP spid="93188" grpId="0" build="p" animBg="1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/>
  <p:txStyles>
    <p:titleStyle>
      <a:lvl1pPr algn="l" defTabSz="914298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2pPr>
      <a:lvl3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3pPr>
      <a:lvl4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4pPr>
      <a:lvl5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5pPr>
      <a:lvl6pPr marL="411434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6pPr>
      <a:lvl7pPr marL="822869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7pPr>
      <a:lvl8pPr marL="1234303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8pPr>
      <a:lvl9pPr marL="1645737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9pPr>
    </p:titleStyle>
    <p:bodyStyle>
      <a:lvl1pPr marL="257146" indent="-257146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714296" indent="-285718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2pPr>
      <a:lvl3pPr marL="1114301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3pPr>
      <a:lvl4pPr marL="1514307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4pPr>
      <a:lvl5pPr marL="1942884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54318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765753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177187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588621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3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69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03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37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171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06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04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47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/>
          <p:cNvSpPr>
            <a:spLocks noGrp="1"/>
          </p:cNvSpPr>
          <p:nvPr>
            <p:ph sz="quarter" idx="10"/>
          </p:nvPr>
        </p:nvSpPr>
        <p:spPr>
          <a:xfrm>
            <a:off x="1475656" y="2060848"/>
            <a:ext cx="6949206" cy="1152128"/>
          </a:xfrm>
        </p:spPr>
        <p:txBody>
          <a:bodyPr/>
          <a:lstStyle/>
          <a:p>
            <a:r>
              <a:rPr lang="de-DE" sz="3200" b="1" dirty="0" smtClean="0"/>
              <a:t>Bauausschuss </a:t>
            </a:r>
            <a:r>
              <a:rPr lang="de-DE" sz="3200" b="1" dirty="0"/>
              <a:t>Nov. 2022</a:t>
            </a:r>
          </a:p>
          <a:p>
            <a:r>
              <a:rPr lang="de-DE" sz="3200" b="1" dirty="0" smtClean="0"/>
              <a:t>Haushaltplanberatung /</a:t>
            </a:r>
          </a:p>
          <a:p>
            <a:r>
              <a:rPr lang="de-DE" sz="3200" b="1" dirty="0" smtClean="0"/>
              <a:t>Hochbau und </a:t>
            </a:r>
          </a:p>
          <a:p>
            <a:r>
              <a:rPr lang="de-DE" sz="3200" b="1" dirty="0" smtClean="0"/>
              <a:t>Immobilienmanagement</a:t>
            </a:r>
          </a:p>
          <a:p>
            <a:endParaRPr lang="de-DE" sz="4400" dirty="0" smtClean="0"/>
          </a:p>
          <a:p>
            <a:endParaRPr lang="de-DE" sz="4800" b="1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4294967295"/>
          </p:nvPr>
        </p:nvSpPr>
        <p:spPr>
          <a:xfrm>
            <a:off x="8064500" y="6588125"/>
            <a:ext cx="1079500" cy="269875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0" y="6588125"/>
            <a:ext cx="5399088" cy="269875"/>
          </a:xfrm>
        </p:spPr>
        <p:txBody>
          <a:bodyPr/>
          <a:lstStyle/>
          <a:p>
            <a:r>
              <a:rPr lang="de-DE" dirty="0" smtClean="0"/>
              <a:t>   Kreis Warendorf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294967295"/>
          </p:nvPr>
        </p:nvSpPr>
        <p:spPr>
          <a:xfrm>
            <a:off x="8424863" y="6588125"/>
            <a:ext cx="719137" cy="269875"/>
          </a:xfrm>
        </p:spPr>
        <p:txBody>
          <a:bodyPr/>
          <a:lstStyle/>
          <a:p>
            <a:fld id="{41F11D64-F2AF-4900-B86E-CBB97C8186BC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251016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Neubau eines Bürogebäudes in Beckum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" y="2636912"/>
            <a:ext cx="8064440" cy="3715287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365" y="1261496"/>
            <a:ext cx="3603048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56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3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Neubau eines Bürogebäudes in Beckum</a:t>
            </a:r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" y="2204864"/>
            <a:ext cx="8208000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2106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Umbau Astrid-Lindgren-Schule Beckum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7543" y="1535457"/>
            <a:ext cx="2691976" cy="2018982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7421" y="4193153"/>
            <a:ext cx="2564904" cy="208569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75" y="3953549"/>
            <a:ext cx="3419872" cy="2564904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999" y="3953549"/>
            <a:ext cx="3096489" cy="2564904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09479" y="1535930"/>
            <a:ext cx="2709907" cy="200011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198959"/>
            <a:ext cx="4320480" cy="269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9863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5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Neubau OGS – Astrid-Lindgren-Schule Beckum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67" b="11005"/>
          <a:stretch/>
        </p:blipFill>
        <p:spPr>
          <a:xfrm>
            <a:off x="2339752" y="3465913"/>
            <a:ext cx="6336248" cy="252028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3"/>
          <a:srcRect l="8083" t="4284" r="24222"/>
          <a:stretch/>
        </p:blipFill>
        <p:spPr>
          <a:xfrm>
            <a:off x="539553" y="1268760"/>
            <a:ext cx="3456384" cy="3457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023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6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/>
            </a:r>
            <a:br>
              <a:rPr lang="de-DE" dirty="0" smtClean="0"/>
            </a:br>
            <a:r>
              <a:rPr lang="de-DE" sz="2000" dirty="0" smtClean="0"/>
              <a:t>Anbau von zwei Aufzugsanlagen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sz="2000" dirty="0" smtClean="0"/>
              <a:t>Astrid-Lindgren-Schule, Warendorf</a:t>
            </a:r>
            <a:br>
              <a:rPr lang="de-DE" sz="2000" dirty="0" smtClean="0"/>
            </a:br>
            <a:endParaRPr lang="de-DE" sz="2000" dirty="0"/>
          </a:p>
        </p:txBody>
      </p:sp>
      <p:pic>
        <p:nvPicPr>
          <p:cNvPr id="8" name="Inhaltsplatzhalt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153" y="1196752"/>
            <a:ext cx="5066075" cy="3295878"/>
          </a:xfrm>
          <a:prstGeom prst="rect">
            <a:avLst/>
          </a:prstGeom>
        </p:spPr>
      </p:pic>
      <p:sp useBgFill="1">
        <p:nvSpPr>
          <p:cNvPr id="7" name="Ellipse 6"/>
          <p:cNvSpPr/>
          <p:nvPr/>
        </p:nvSpPr>
        <p:spPr bwMode="auto">
          <a:xfrm>
            <a:off x="899592" y="2701637"/>
            <a:ext cx="565188" cy="509733"/>
          </a:xfrm>
          <a:prstGeom prst="ellipse">
            <a:avLst/>
          </a:prstGeom>
          <a:ln w="38100" cap="flat" cmpd="sng" algn="ctr">
            <a:solidFill>
              <a:srgbClr val="FF0000"/>
            </a:solidFill>
            <a:prstDash val="solid"/>
            <a:round/>
            <a:headEnd type="none" w="lg" len="lg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 useBgFill="1">
        <p:nvSpPr>
          <p:cNvPr id="9" name="Ellipse 8"/>
          <p:cNvSpPr/>
          <p:nvPr/>
        </p:nvSpPr>
        <p:spPr bwMode="auto">
          <a:xfrm>
            <a:off x="2987824" y="3140968"/>
            <a:ext cx="592564" cy="576064"/>
          </a:xfrm>
          <a:prstGeom prst="ellipse">
            <a:avLst/>
          </a:prstGeom>
          <a:ln w="38100" cap="flat" cmpd="sng" algn="ctr">
            <a:solidFill>
              <a:srgbClr val="FF0000"/>
            </a:solidFill>
            <a:prstDash val="solid"/>
            <a:round/>
            <a:headEnd type="none" w="lg" len="lg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623" y="3525124"/>
            <a:ext cx="4572000" cy="26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513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7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107503" y="450675"/>
            <a:ext cx="8961155" cy="648000"/>
          </a:xfrm>
        </p:spPr>
        <p:txBody>
          <a:bodyPr/>
          <a:lstStyle/>
          <a:p>
            <a:pPr algn="ctr"/>
            <a:r>
              <a:rPr lang="de-DE" dirty="0"/>
              <a:t>Neubau Feuerwehr und Rettungswache Ennigerloh</a:t>
            </a: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3" y="1556792"/>
            <a:ext cx="4321671" cy="3527236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355" y="1556792"/>
            <a:ext cx="4601319" cy="352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5307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8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Neubau Feuerwehr und Rettungswache Ennigerloh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865" y="1340768"/>
            <a:ext cx="8223135" cy="478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6416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9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468000" y="468000"/>
            <a:ext cx="8226122" cy="648000"/>
          </a:xfrm>
        </p:spPr>
        <p:txBody>
          <a:bodyPr/>
          <a:lstStyle/>
          <a:p>
            <a:pPr algn="ctr"/>
            <a:r>
              <a:rPr lang="de-DE" dirty="0"/>
              <a:t>Neubau Feuerwehr und Rettungswache Ennigerloh</a:t>
            </a:r>
          </a:p>
        </p:txBody>
      </p:sp>
      <p:pic>
        <p:nvPicPr>
          <p:cNvPr id="13" name="Inhaltsplatzhalt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624" y="1351339"/>
            <a:ext cx="6633485" cy="496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9700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10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/>
              <a:t>Neubau Feuerwehr und </a:t>
            </a:r>
            <a:r>
              <a:rPr lang="de-DE" dirty="0" smtClean="0"/>
              <a:t>Rettungswache Ennigerloh</a:t>
            </a:r>
            <a:endParaRPr lang="de-DE" dirty="0"/>
          </a:p>
        </p:txBody>
      </p:sp>
      <p:pic>
        <p:nvPicPr>
          <p:cNvPr id="13" name="Inhaltsplatzhalter 1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8313" y="1530158"/>
            <a:ext cx="8207375" cy="444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847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11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algn="ctr"/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Ausbau eigener Photovoltaikanlagen 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25" y="1227871"/>
            <a:ext cx="4375307" cy="2426418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0780" y="1568711"/>
            <a:ext cx="3311912" cy="4171156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0" t="30150" r="17036" b="20227"/>
          <a:stretch/>
        </p:blipFill>
        <p:spPr>
          <a:xfrm>
            <a:off x="484725" y="3766160"/>
            <a:ext cx="4346707" cy="268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810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12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468000" y="468000"/>
            <a:ext cx="8208000" cy="752650"/>
          </a:xfrm>
        </p:spPr>
        <p:txBody>
          <a:bodyPr/>
          <a:lstStyle/>
          <a:p>
            <a:pPr algn="ctr"/>
            <a:r>
              <a:rPr lang="de-DE" dirty="0" smtClean="0"/>
              <a:t>Aufstockung Trafostation und </a:t>
            </a:r>
            <a:br>
              <a:rPr lang="de-DE" dirty="0" smtClean="0"/>
            </a:br>
            <a:r>
              <a:rPr lang="de-DE" dirty="0" smtClean="0"/>
              <a:t>Notstromversorgung im Kreishaus 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8" r="20007"/>
          <a:stretch/>
        </p:blipFill>
        <p:spPr>
          <a:xfrm>
            <a:off x="4788024" y="3702480"/>
            <a:ext cx="3887976" cy="2867508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4" r="15521"/>
          <a:stretch/>
        </p:blipFill>
        <p:spPr>
          <a:xfrm>
            <a:off x="539441" y="3707753"/>
            <a:ext cx="4097439" cy="2856928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389" y="1252009"/>
            <a:ext cx="5364088" cy="241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5939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4294967295"/>
          </p:nvPr>
        </p:nvSpPr>
        <p:spPr>
          <a:xfrm>
            <a:off x="8064500" y="6588125"/>
            <a:ext cx="1079500" cy="269875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0" y="6588125"/>
            <a:ext cx="5399088" cy="269875"/>
          </a:xfrm>
        </p:spPr>
        <p:txBody>
          <a:bodyPr/>
          <a:lstStyle/>
          <a:p>
            <a:r>
              <a:rPr lang="de-DE" dirty="0" smtClean="0"/>
              <a:t>   Kreis Warendorf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453824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lien Kreis Warendorf_H+I_ 2019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185</Words>
  <Application>Microsoft Office PowerPoint</Application>
  <PresentationFormat>Bildschirmpräsentation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8" baseType="lpstr">
      <vt:lpstr>Arial</vt:lpstr>
      <vt:lpstr>Calibri</vt:lpstr>
      <vt:lpstr>Gill Sans</vt:lpstr>
      <vt:lpstr>Times New Roman</vt:lpstr>
      <vt:lpstr>Folien Kreis Warendorf_H+I_ 2019</vt:lpstr>
      <vt:lpstr>PowerPoint-Präsentation</vt:lpstr>
      <vt:lpstr>Neubau eines Bürogebäudes in Beckum</vt:lpstr>
      <vt:lpstr>Neubau eines Bürogebäudes in Beckum</vt:lpstr>
      <vt:lpstr>Umbau Astrid-Lindgren-Schule Beckum</vt:lpstr>
      <vt:lpstr>Neubau OGS – Astrid-Lindgren-Schule Beckum</vt:lpstr>
      <vt:lpstr> Anbau von zwei Aufzugsanlagen Astrid-Lindgren-Schule, Warendorf </vt:lpstr>
      <vt:lpstr>Neubau Feuerwehr und Rettungswache Ennigerloh</vt:lpstr>
      <vt:lpstr>Neubau Feuerwehr und Rettungswache Ennigerloh</vt:lpstr>
      <vt:lpstr>Neubau Feuerwehr und Rettungswache Ennigerloh</vt:lpstr>
      <vt:lpstr>Neubau Feuerwehr und Rettungswache Ennigerloh</vt:lpstr>
      <vt:lpstr> Ausbau eigener Photovoltaikanlagen </vt:lpstr>
      <vt:lpstr>Aufstockung Trafostation und  Notstromversorgung im Kreishaus </vt:lpstr>
      <vt:lpstr>PowerPoint-Präsentation</vt:lpstr>
    </vt:vector>
  </TitlesOfParts>
  <Company>Kreis Warendorf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Kreis Warendorf</dc:creator>
  <cp:lastModifiedBy>Doerr, Julia</cp:lastModifiedBy>
  <cp:revision>603</cp:revision>
  <cp:lastPrinted>2022-11-17T10:20:23Z</cp:lastPrinted>
  <dcterms:created xsi:type="dcterms:W3CDTF">2019-04-13T07:46:34Z</dcterms:created>
  <dcterms:modified xsi:type="dcterms:W3CDTF">2022-11-22T11:08:06Z</dcterms:modified>
</cp:coreProperties>
</file>