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D81E8-2AA1-4C15-BD93-5BC6F0AA5F34}" type="datetimeFigureOut">
              <a:rPr lang="de-DE" smtClean="0"/>
              <a:t>24.09.2018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EA0E6C-D6F5-4089-B8CF-4820A2042E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6893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31838" indent="-277813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30300" indent="-219075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584325" indent="-219075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39938" indent="-219075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4971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543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115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687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3F676E3-E50D-4D14-B941-F6514B2A269C}" type="slidenum">
              <a:rPr lang="de-DE" altLang="de-DE" sz="1100">
                <a:solidFill>
                  <a:prstClr val="black"/>
                </a:solidFill>
              </a:rPr>
              <a:pPr/>
              <a:t>1</a:t>
            </a:fld>
            <a:endParaRPr lang="de-DE" altLang="de-DE" sz="1100">
              <a:solidFill>
                <a:prstClr val="black"/>
              </a:solidFill>
            </a:endParaRPr>
          </a:p>
        </p:txBody>
      </p:sp>
      <p:sp>
        <p:nvSpPr>
          <p:cNvPr id="24579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1413" y="685800"/>
            <a:ext cx="4575175" cy="3430588"/>
          </a:xfrm>
          <a:solidFill>
            <a:srgbClr val="FFFFFF"/>
          </a:solidFill>
          <a:ln/>
        </p:spPr>
      </p:sp>
      <p:sp>
        <p:nvSpPr>
          <p:cNvPr id="24580" name="Rectangle 3"/>
          <p:cNvSpPr>
            <a:spLocks noChangeArrowheads="1"/>
          </p:cNvSpPr>
          <p:nvPr>
            <p:ph type="body" idx="1"/>
          </p:nvPr>
        </p:nvSpPr>
        <p:spPr>
          <a:xfrm>
            <a:off x="923977" y="4327059"/>
            <a:ext cx="5028002" cy="4113556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 smtClean="0"/>
          </a:p>
        </p:txBody>
      </p:sp>
      <p:sp>
        <p:nvSpPr>
          <p:cNvPr id="2560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7831AB1-ABDC-44EE-AF3B-0A8336D96037}" type="slidenum">
              <a:rPr lang="de-DE" altLang="de-DE" sz="1100">
                <a:solidFill>
                  <a:prstClr val="black"/>
                </a:solidFill>
              </a:rPr>
              <a:pPr/>
              <a:t>2</a:t>
            </a:fld>
            <a:endParaRPr lang="de-DE" altLang="de-DE" sz="11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DBFFB09-BA6C-449D-9A2D-64B589A9D629}" type="slidenum">
              <a:rPr lang="de-DE" altLang="de-DE" sz="1100">
                <a:solidFill>
                  <a:prstClr val="black"/>
                </a:solidFill>
              </a:rPr>
              <a:pPr/>
              <a:t>3</a:t>
            </a:fld>
            <a:endParaRPr lang="de-DE" altLang="de-DE" sz="1100">
              <a:solidFill>
                <a:prstClr val="black"/>
              </a:solidFill>
            </a:endParaRPr>
          </a:p>
        </p:txBody>
      </p:sp>
      <p:sp>
        <p:nvSpPr>
          <p:cNvPr id="5" name="Rechteck 20"/>
          <p:cNvSpPr>
            <a:spLocks noGrp="1" noChangeArrowheads="1"/>
          </p:cNvSpPr>
          <p:nvPr>
            <p:ph type="body" idx="3"/>
          </p:nvPr>
        </p:nvSpPr>
        <p:spPr>
          <a:xfrm>
            <a:off x="925610" y="4735050"/>
            <a:ext cx="5006780" cy="3093154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300" dirty="0" smtClean="0">
                <a:latin typeface="+mj-lt"/>
              </a:rPr>
              <a:t>öffentlich </a:t>
            </a:r>
            <a:r>
              <a:rPr lang="de-DE" sz="1300" dirty="0">
                <a:latin typeface="+mj-lt"/>
              </a:rPr>
              <a:t>rechtliche Vereinbarung mit der der Stadt WAF</a:t>
            </a:r>
          </a:p>
          <a:p>
            <a:pPr>
              <a:defRPr/>
            </a:pPr>
            <a:endParaRPr lang="de-DE" sz="130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300" dirty="0">
                <a:latin typeface="+mj-lt"/>
              </a:rPr>
              <a:t>START Mitte Juli – bis 31.01.2019</a:t>
            </a:r>
          </a:p>
          <a:p>
            <a:pPr>
              <a:defRPr/>
            </a:pPr>
            <a:r>
              <a:rPr lang="de-DE" sz="1300" dirty="0">
                <a:latin typeface="+mj-lt"/>
              </a:rPr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300" dirty="0">
                <a:latin typeface="+mj-lt"/>
              </a:rPr>
              <a:t>Entscheidungen über langfristige Aufgabenübernahme ist abzuwarten</a:t>
            </a:r>
          </a:p>
          <a:p>
            <a:pPr>
              <a:defRPr/>
            </a:pPr>
            <a:r>
              <a:rPr lang="de-DE" sz="1300" dirty="0">
                <a:latin typeface="+mj-lt"/>
              </a:rPr>
              <a:t> </a:t>
            </a:r>
          </a:p>
          <a:p>
            <a:pPr>
              <a:defRPr/>
            </a:pPr>
            <a:r>
              <a:rPr lang="de-DE" sz="1300" dirty="0">
                <a:latin typeface="+mj-lt"/>
              </a:rPr>
              <a:t>Personal</a:t>
            </a:r>
          </a:p>
          <a:p>
            <a:pPr>
              <a:defRPr/>
            </a:pPr>
            <a:r>
              <a:rPr lang="de-DE" sz="1300" dirty="0">
                <a:latin typeface="+mj-lt"/>
              </a:rPr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300" dirty="0">
                <a:latin typeface="+mj-lt"/>
              </a:rPr>
              <a:t>kurzfristig Abordnung von Mitarbeitern der Stadt WAF zum Kreis</a:t>
            </a:r>
          </a:p>
          <a:p>
            <a:pPr>
              <a:defRPr/>
            </a:pPr>
            <a:endParaRPr lang="de-DE" sz="130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300" dirty="0">
                <a:latin typeface="+mj-lt"/>
              </a:rPr>
              <a:t>Aufgabenverteilung, da kurzfristig auch im Kreisbauamt nicht das erforderliche Personal vorhanden ist</a:t>
            </a:r>
          </a:p>
          <a:p>
            <a:pPr>
              <a:defRPr/>
            </a:pPr>
            <a:endParaRPr lang="de-DE" sz="1300" dirty="0">
              <a:latin typeface="+mj-lt"/>
            </a:endParaRPr>
          </a:p>
          <a:p>
            <a:pPr marL="273577" indent="-273577">
              <a:buFont typeface="Arial" panose="020B0604020202020204" pitchFamily="34" charset="0"/>
              <a:buChar char="•"/>
              <a:defRPr/>
            </a:pPr>
            <a:endParaRPr lang="de-DE" sz="1300" dirty="0">
              <a:latin typeface="+mj-lt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35013" indent="-280988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33475" indent="-22225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589088" indent="-22225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43113" indent="-22225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00313" indent="-22225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57513" indent="-22225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14713" indent="-22225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71913" indent="-22225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D21466-EA2B-4A04-9998-FECE58EB141B}" type="slidenum">
              <a:rPr lang="de-DE" altLang="de-DE" sz="1100">
                <a:solidFill>
                  <a:prstClr val="black"/>
                </a:solidFill>
              </a:rPr>
              <a:pPr/>
              <a:t>4</a:t>
            </a:fld>
            <a:endParaRPr lang="de-DE" altLang="de-DE" sz="1100">
              <a:solidFill>
                <a:prstClr val="black"/>
              </a:solidFill>
            </a:endParaRPr>
          </a:p>
        </p:txBody>
      </p:sp>
      <p:sp>
        <p:nvSpPr>
          <p:cNvPr id="6" name="Rechteck 20"/>
          <p:cNvSpPr>
            <a:spLocks noGrp="1" noChangeArrowheads="1"/>
          </p:cNvSpPr>
          <p:nvPr>
            <p:ph type="body" idx="3"/>
          </p:nvPr>
        </p:nvSpPr>
        <p:spPr>
          <a:xfrm>
            <a:off x="925610" y="4305123"/>
            <a:ext cx="5006780" cy="378565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de-DE" sz="1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Umsetzung</a:t>
            </a:r>
            <a:endParaRPr lang="de-DE" sz="1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de-DE" sz="12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bisher 40 neue Anträge als „10. Gemeinde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und rund 70 Anträge in die Bearbeitung genommen, die noch bei der Stadt eingereicht wurden (von ca. 120)  – Stichwort „Bearbeitung in Paketen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Aufgabenübernahme erfolgt im Kreishaus in den vorhanden Abläufen und Strukturen einschließlich 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Fachsoftware</a:t>
            </a:r>
            <a:endParaRPr lang="de-DE" sz="1200" u="sng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bisher 21 Baugenehmigungen 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erteilt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zzgl. Bauzustandsbesichtigungen, Teilungen, ordnungsbehördliche Verfahren etc.</a:t>
            </a:r>
          </a:p>
          <a:p>
            <a:pPr>
              <a:defRPr/>
            </a:pPr>
            <a:endParaRPr lang="de-DE" sz="1200" u="sng" dirty="0"/>
          </a:p>
          <a:p>
            <a:pPr>
              <a:defRPr/>
            </a:pPr>
            <a:r>
              <a:rPr lang="de-DE" sz="1200" u="sng" dirty="0">
                <a:latin typeface="Arial" panose="020B0604020202020204" pitchFamily="34" charset="0"/>
                <a:cs typeface="Arial" panose="020B0604020202020204" pitchFamily="34" charset="0"/>
              </a:rPr>
              <a:t>Lösungsansätze und Auswirkungen</a:t>
            </a:r>
          </a:p>
          <a:p>
            <a:pPr>
              <a:defRPr/>
            </a:pPr>
            <a:r>
              <a:rPr lang="de-DE" sz="1200" dirty="0"/>
              <a:t> 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Arbeitsprioritäten für die Antragsbearbeitung in allen 10 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Gemeinden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Auswirkungen auf Laufzeiten - Zielaussetzung 70 % 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(?)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Maßnahmen zur Aufgabenkonzentration (z.B. abgeschirmtes Arbeiten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Synergien durch Aufgabenübernahme (z.B. Vertretungssituation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</a:rPr>
              <a:t>Neue BauO NRW zum </a:t>
            </a:r>
            <a:r>
              <a:rPr lang="de-DE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01.01.2019</a:t>
            </a:r>
            <a:endParaRPr lang="de-D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31838" indent="-277813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30300" indent="-219075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584325" indent="-219075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39938" indent="-219075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4971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543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115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68738" indent="-219075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C08457A-2CAE-4616-8BC5-8669C5EA8899}" type="slidenum">
              <a:rPr lang="de-DE" altLang="de-DE" sz="1100">
                <a:solidFill>
                  <a:prstClr val="black"/>
                </a:solidFill>
              </a:rPr>
              <a:pPr/>
              <a:t>5</a:t>
            </a:fld>
            <a:endParaRPr lang="de-DE" altLang="de-DE" sz="1100">
              <a:solidFill>
                <a:prstClr val="black"/>
              </a:solidFill>
            </a:endParaRPr>
          </a:p>
        </p:txBody>
      </p:sp>
      <p:sp>
        <p:nvSpPr>
          <p:cNvPr id="2867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141413" y="685800"/>
            <a:ext cx="4575175" cy="3430588"/>
          </a:xfrm>
          <a:solidFill>
            <a:srgbClr val="FFFFFF"/>
          </a:solidFill>
          <a:ln/>
        </p:spPr>
      </p:sp>
      <p:sp>
        <p:nvSpPr>
          <p:cNvPr id="28676" name="Rectangle 3"/>
          <p:cNvSpPr>
            <a:spLocks noChangeArrowheads="1"/>
          </p:cNvSpPr>
          <p:nvPr>
            <p:ph type="body" idx="1"/>
          </p:nvPr>
        </p:nvSpPr>
        <p:spPr>
          <a:xfrm>
            <a:off x="923977" y="4327059"/>
            <a:ext cx="5028002" cy="4113556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de-DE" sz="46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de-DE" sz="46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de-DE" altLang="de-DE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2806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17123" y="2811780"/>
            <a:ext cx="7954037" cy="116586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82287" tIns="41143" rIns="82287" bIns="41143"/>
          <a:lstStyle>
            <a:lvl1pPr algn="ctr">
              <a:defRPr sz="4300"/>
            </a:lvl1pPr>
          </a:lstStyle>
          <a:p>
            <a:pPr lvl="0"/>
            <a:r>
              <a:rPr lang="de-DE" altLang="de-DE" noProof="0" smtClean="0"/>
              <a:t>Klicken Sie, um das Titelformat zu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17124" y="4389120"/>
            <a:ext cx="2537063" cy="17145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82287" tIns="41143" rIns="82287" bIns="41143" anchor="ctr"/>
          <a:lstStyle>
            <a:lvl1pPr marL="0" indent="0" algn="ctr">
              <a:buFontTx/>
              <a:buNone/>
              <a:defRPr sz="1300"/>
            </a:lvl1pPr>
          </a:lstStyle>
          <a:p>
            <a:pPr lvl="0"/>
            <a:r>
              <a:rPr lang="de-DE" altLang="de-DE" noProof="0" smtClean="0"/>
              <a:t>Klicken Sie, um das Format des Untertitel-Masters zu bearbeiten.</a:t>
            </a:r>
          </a:p>
        </p:txBody>
      </p:sp>
    </p:spTree>
    <p:extLst>
      <p:ext uri="{BB962C8B-B14F-4D97-AF65-F5344CB8AC3E}">
        <p14:creationId xmlns:p14="http://schemas.microsoft.com/office/powerpoint/2010/main" val="191948070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15.09.2015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4A6DD74F-AB01-41E6-87F6-3EE2D197EF04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431309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FF8073B8-B9EC-479C-90D4-6EE0425A72C6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097472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835" y="4406265"/>
            <a:ext cx="7771185" cy="1363028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835" y="2906078"/>
            <a:ext cx="7771185" cy="1500188"/>
          </a:xfrm>
        </p:spPr>
        <p:txBody>
          <a:bodyPr anchor="b"/>
          <a:lstStyle>
            <a:lvl1pPr marL="0" indent="0">
              <a:buNone/>
              <a:defRPr sz="1800"/>
            </a:lvl1pPr>
            <a:lvl2pPr marL="411434" indent="0">
              <a:buNone/>
              <a:defRPr sz="1600"/>
            </a:lvl2pPr>
            <a:lvl3pPr marL="822869" indent="0">
              <a:buNone/>
              <a:defRPr sz="1400"/>
            </a:lvl3pPr>
            <a:lvl4pPr marL="1234303" indent="0">
              <a:buNone/>
              <a:defRPr sz="1300"/>
            </a:lvl4pPr>
            <a:lvl5pPr marL="1645737" indent="0">
              <a:buNone/>
              <a:defRPr sz="1300"/>
            </a:lvl5pPr>
            <a:lvl6pPr marL="2057171" indent="0">
              <a:buNone/>
              <a:defRPr sz="1300"/>
            </a:lvl6pPr>
            <a:lvl7pPr marL="2468606" indent="0">
              <a:buNone/>
              <a:defRPr sz="1300"/>
            </a:lvl7pPr>
            <a:lvl8pPr marL="2880040" indent="0">
              <a:buNone/>
              <a:defRPr sz="1300"/>
            </a:lvl8pPr>
            <a:lvl9pPr marL="3291474" indent="0">
              <a:buNone/>
              <a:defRPr sz="13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9AC40538-8F4A-404F-99D7-084EE8C83C0D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97286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268532" y="1930242"/>
            <a:ext cx="3788453" cy="4113371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94123" y="1930242"/>
            <a:ext cx="3788453" cy="4113371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16D25A8A-817E-4F10-B2D4-5C28CAEB886D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089106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129" y="274320"/>
            <a:ext cx="822974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128" y="1534478"/>
            <a:ext cx="4039874" cy="64008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34" indent="0">
              <a:buNone/>
              <a:defRPr sz="1800" b="1"/>
            </a:lvl2pPr>
            <a:lvl3pPr marL="822869" indent="0">
              <a:buNone/>
              <a:defRPr sz="1600" b="1"/>
            </a:lvl3pPr>
            <a:lvl4pPr marL="1234303" indent="0">
              <a:buNone/>
              <a:defRPr sz="1400" b="1"/>
            </a:lvl4pPr>
            <a:lvl5pPr marL="1645737" indent="0">
              <a:buNone/>
              <a:defRPr sz="1400" b="1"/>
            </a:lvl5pPr>
            <a:lvl6pPr marL="2057171" indent="0">
              <a:buNone/>
              <a:defRPr sz="1400" b="1"/>
            </a:lvl6pPr>
            <a:lvl7pPr marL="2468606" indent="0">
              <a:buNone/>
              <a:defRPr sz="1400" b="1"/>
            </a:lvl7pPr>
            <a:lvl8pPr marL="2880040" indent="0">
              <a:buNone/>
              <a:defRPr sz="1400" b="1"/>
            </a:lvl8pPr>
            <a:lvl9pPr marL="3291474" indent="0">
              <a:buNone/>
              <a:defRPr sz="14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128" y="2174558"/>
            <a:ext cx="4039874" cy="395192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569" y="1534478"/>
            <a:ext cx="4041303" cy="64008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34" indent="0">
              <a:buNone/>
              <a:defRPr sz="1800" b="1"/>
            </a:lvl2pPr>
            <a:lvl3pPr marL="822869" indent="0">
              <a:buNone/>
              <a:defRPr sz="1600" b="1"/>
            </a:lvl3pPr>
            <a:lvl4pPr marL="1234303" indent="0">
              <a:buNone/>
              <a:defRPr sz="1400" b="1"/>
            </a:lvl4pPr>
            <a:lvl5pPr marL="1645737" indent="0">
              <a:buNone/>
              <a:defRPr sz="1400" b="1"/>
            </a:lvl5pPr>
            <a:lvl6pPr marL="2057171" indent="0">
              <a:buNone/>
              <a:defRPr sz="1400" b="1"/>
            </a:lvl6pPr>
            <a:lvl7pPr marL="2468606" indent="0">
              <a:buNone/>
              <a:defRPr sz="1400" b="1"/>
            </a:lvl7pPr>
            <a:lvl8pPr marL="2880040" indent="0">
              <a:buNone/>
              <a:defRPr sz="1400" b="1"/>
            </a:lvl8pPr>
            <a:lvl9pPr marL="3291474" indent="0">
              <a:buNone/>
              <a:defRPr sz="14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569" y="2174558"/>
            <a:ext cx="4041303" cy="395192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A6FAC9B9-8B55-4C67-ABDA-D69884B5CBB0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870816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1B888557-1A63-4CC2-84E9-3B5087DBE2E6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39771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BA83D0F7-267B-42A8-B9C0-81930FF6DD58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657184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129" y="272892"/>
            <a:ext cx="3008477" cy="116157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603" y="272892"/>
            <a:ext cx="5111269" cy="5853588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129" y="1434465"/>
            <a:ext cx="3008477" cy="4692015"/>
          </a:xfrm>
        </p:spPr>
        <p:txBody>
          <a:bodyPr/>
          <a:lstStyle>
            <a:lvl1pPr marL="0" indent="0">
              <a:buNone/>
              <a:defRPr sz="1300"/>
            </a:lvl1pPr>
            <a:lvl2pPr marL="411434" indent="0">
              <a:buNone/>
              <a:defRPr sz="1100"/>
            </a:lvl2pPr>
            <a:lvl3pPr marL="822869" indent="0">
              <a:buNone/>
              <a:defRPr sz="900"/>
            </a:lvl3pPr>
            <a:lvl4pPr marL="1234303" indent="0">
              <a:buNone/>
              <a:defRPr sz="800"/>
            </a:lvl4pPr>
            <a:lvl5pPr marL="1645737" indent="0">
              <a:buNone/>
              <a:defRPr sz="800"/>
            </a:lvl5pPr>
            <a:lvl6pPr marL="2057171" indent="0">
              <a:buNone/>
              <a:defRPr sz="800"/>
            </a:lvl6pPr>
            <a:lvl7pPr marL="2468606" indent="0">
              <a:buNone/>
              <a:defRPr sz="800"/>
            </a:lvl7pPr>
            <a:lvl8pPr marL="2880040" indent="0">
              <a:buNone/>
              <a:defRPr sz="800"/>
            </a:lvl8pPr>
            <a:lvl9pPr marL="3291474" indent="0">
              <a:buNone/>
              <a:defRPr sz="8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5AA17296-180C-4D7B-8D34-3479E38B90B8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788255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801" y="4800600"/>
            <a:ext cx="5485543" cy="56721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801" y="612934"/>
            <a:ext cx="5485543" cy="4114800"/>
          </a:xfrm>
        </p:spPr>
        <p:txBody>
          <a:bodyPr/>
          <a:lstStyle>
            <a:lvl1pPr marL="0" indent="0">
              <a:buNone/>
              <a:defRPr sz="2900"/>
            </a:lvl1pPr>
            <a:lvl2pPr marL="411434" indent="0">
              <a:buNone/>
              <a:defRPr sz="2500"/>
            </a:lvl2pPr>
            <a:lvl3pPr marL="822869" indent="0">
              <a:buNone/>
              <a:defRPr sz="2200"/>
            </a:lvl3pPr>
            <a:lvl4pPr marL="1234303" indent="0">
              <a:buNone/>
              <a:defRPr sz="1800"/>
            </a:lvl4pPr>
            <a:lvl5pPr marL="1645737" indent="0">
              <a:buNone/>
              <a:defRPr sz="1800"/>
            </a:lvl5pPr>
            <a:lvl6pPr marL="2057171" indent="0">
              <a:buNone/>
              <a:defRPr sz="1800"/>
            </a:lvl6pPr>
            <a:lvl7pPr marL="2468606" indent="0">
              <a:buNone/>
              <a:defRPr sz="1800"/>
            </a:lvl7pPr>
            <a:lvl8pPr marL="2880040" indent="0">
              <a:buNone/>
              <a:defRPr sz="1800"/>
            </a:lvl8pPr>
            <a:lvl9pPr marL="3291474" indent="0">
              <a:buNone/>
              <a:defRPr sz="18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801" y="5367814"/>
            <a:ext cx="5485543" cy="804386"/>
          </a:xfrm>
        </p:spPr>
        <p:txBody>
          <a:bodyPr/>
          <a:lstStyle>
            <a:lvl1pPr marL="0" indent="0">
              <a:buNone/>
              <a:defRPr sz="1300"/>
            </a:lvl1pPr>
            <a:lvl2pPr marL="411434" indent="0">
              <a:buNone/>
              <a:defRPr sz="1100"/>
            </a:lvl2pPr>
            <a:lvl3pPr marL="822869" indent="0">
              <a:buNone/>
              <a:defRPr sz="900"/>
            </a:lvl3pPr>
            <a:lvl4pPr marL="1234303" indent="0">
              <a:buNone/>
              <a:defRPr sz="800"/>
            </a:lvl4pPr>
            <a:lvl5pPr marL="1645737" indent="0">
              <a:buNone/>
              <a:defRPr sz="800"/>
            </a:lvl5pPr>
            <a:lvl6pPr marL="2057171" indent="0">
              <a:buNone/>
              <a:defRPr sz="800"/>
            </a:lvl6pPr>
            <a:lvl7pPr marL="2468606" indent="0">
              <a:buNone/>
              <a:defRPr sz="800"/>
            </a:lvl7pPr>
            <a:lvl8pPr marL="2880040" indent="0">
              <a:buNone/>
              <a:defRPr sz="800"/>
            </a:lvl8pPr>
            <a:lvl9pPr marL="3291474" indent="0">
              <a:buNone/>
              <a:defRPr sz="8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51076CB7-6F42-4B93-A7C8-334AF12122D2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720802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38980514-0C90-461F-B7D9-C705F7E92BD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11370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96927" y="627222"/>
            <a:ext cx="2085649" cy="5416391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39980" y="627222"/>
            <a:ext cx="6119808" cy="5416391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6786C46F-B5EB-45D2-888A-C4F65EA419AA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62677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el und 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9980" y="627222"/>
            <a:ext cx="8342596" cy="41862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iagrammplatzhalter 2"/>
          <p:cNvSpPr>
            <a:spLocks noGrp="1"/>
          </p:cNvSpPr>
          <p:nvPr>
            <p:ph type="chart" idx="1"/>
          </p:nvPr>
        </p:nvSpPr>
        <p:spPr>
          <a:xfrm>
            <a:off x="1268532" y="1930242"/>
            <a:ext cx="7714044" cy="4113371"/>
          </a:xfrm>
        </p:spPr>
        <p:txBody>
          <a:bodyPr/>
          <a:lstStyle/>
          <a:p>
            <a:pPr lvl="0"/>
            <a:endParaRPr lang="de-DE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8C172E00-7020-4882-AF7B-CD09D6C6FCE4}" type="slidenum">
              <a:rPr lang="de-DE" alt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929264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8572" y="6593682"/>
            <a:ext cx="9135429" cy="26289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87" tIns="41143" rIns="82287" bIns="41143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altLang="de-DE" smtClean="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39980" y="627222"/>
            <a:ext cx="8342596" cy="41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9" rIns="91437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68532" y="1930242"/>
            <a:ext cx="7714044" cy="4113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9" rIns="91437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76943" y="6583680"/>
            <a:ext cx="1302816" cy="27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9" rIns="91437" bIns="45719" numCol="1" anchor="t" anchorCtr="0" compatLnSpc="1">
            <a:prstTxWarp prst="textNoShape">
              <a:avLst/>
            </a:prstTxWarp>
          </a:bodyPr>
          <a:lstStyle>
            <a:lvl1pPr algn="l" defTabSz="914298">
              <a:defRPr sz="1100">
                <a:latin typeface="+mn-lt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>
                <a:solidFill>
                  <a:srgbClr val="000000"/>
                </a:solidFill>
              </a:rPr>
              <a:t>13.03.2008</a:t>
            </a: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693" y="6583680"/>
            <a:ext cx="5622681" cy="27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9" rIns="91437" bIns="45719" numCol="1" anchor="t" anchorCtr="0" compatLnSpc="1">
            <a:prstTxWarp prst="textNoShape">
              <a:avLst/>
            </a:prstTxWarp>
          </a:bodyPr>
          <a:lstStyle>
            <a:lvl1pPr algn="l" defTabSz="914298">
              <a:defRPr sz="1100" b="1">
                <a:latin typeface="+mn-lt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8329" y="6583680"/>
            <a:ext cx="1395671" cy="274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7" tIns="45719" rIns="91437" bIns="45719" numCol="1" anchor="t" anchorCtr="0" compatLnSpc="1">
            <a:prstTxWarp prst="textNoShape">
              <a:avLst/>
            </a:prstTxWarp>
          </a:bodyPr>
          <a:lstStyle>
            <a:lvl1pPr algn="r" defTabSz="914298">
              <a:defRPr sz="1100">
                <a:latin typeface="+mn-lt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>
                <a:solidFill>
                  <a:srgbClr val="000000"/>
                </a:solidFill>
              </a:rPr>
              <a:t> Folie </a:t>
            </a:r>
            <a:fld id="{444C6AEE-7537-455A-A7A1-436C303133F3}" type="slidenum">
              <a:rPr lang="de-DE" altLang="de-DE">
                <a:solidFill>
                  <a:srgbClr val="000000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98569" y="3108960"/>
            <a:ext cx="184279" cy="64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9" rIns="91437" bIns="45719" anchor="ctr">
            <a:spAutoFit/>
          </a:bodyPr>
          <a:lstStyle>
            <a:lvl1pPr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endParaRPr lang="de-DE" altLang="de-DE" sz="36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374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zoom/>
  </p:transition>
  <p:hf hdr="0"/>
  <p:txStyles>
    <p:titleStyle>
      <a:lvl1pPr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2pPr>
      <a:lvl3pPr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3pPr>
      <a:lvl4pPr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4pPr>
      <a:lvl5pPr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5pPr>
      <a:lvl6pPr marL="411434"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6pPr>
      <a:lvl7pPr marL="822869"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7pPr>
      <a:lvl8pPr marL="1234303"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8pPr>
      <a:lvl9pPr marL="1645737" algn="l" defTabSz="914298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9pPr>
    </p:titleStyle>
    <p:bodyStyle>
      <a:lvl1pPr marL="257146" indent="-257146" algn="l" defTabSz="914298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714296" indent="-285718" algn="l" defTabSz="914298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1800">
          <a:solidFill>
            <a:schemeClr val="tx1"/>
          </a:solidFill>
          <a:latin typeface="+mn-lt"/>
        </a:defRPr>
      </a:lvl2pPr>
      <a:lvl3pPr marL="1114301" indent="-228575" algn="l" defTabSz="914298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1800">
          <a:solidFill>
            <a:schemeClr val="tx1"/>
          </a:solidFill>
          <a:latin typeface="+mn-lt"/>
        </a:defRPr>
      </a:lvl3pPr>
      <a:lvl4pPr marL="1514307" indent="-228575" algn="l" defTabSz="914298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1800">
          <a:solidFill>
            <a:schemeClr val="tx1"/>
          </a:solidFill>
          <a:latin typeface="+mn-lt"/>
        </a:defRPr>
      </a:lvl4pPr>
      <a:lvl5pPr marL="1942884" indent="-228575" algn="l" defTabSz="914298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54318" indent="-228575" algn="l" defTabSz="914298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765753" indent="-228575" algn="l" defTabSz="914298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177187" indent="-228575" algn="l" defTabSz="914298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588621" indent="-228575" algn="l" defTabSz="914298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3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69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03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37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171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06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04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47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DE" altLang="de-DE" sz="2700">
                <a:latin typeface="TheSansBold-Plain" pitchFamily="34" charset="0"/>
              </a:rPr>
              <a:t>Bauausschuss</a:t>
            </a:r>
            <a:r>
              <a:rPr lang="de-DE" altLang="de-DE" sz="1800">
                <a:latin typeface="TheSansBold-Plain" pitchFamily="34" charset="0"/>
              </a:rPr>
              <a:t/>
            </a:r>
            <a:br>
              <a:rPr lang="de-DE" altLang="de-DE" sz="1800">
                <a:latin typeface="TheSansBold-Plain" pitchFamily="34" charset="0"/>
              </a:rPr>
            </a:br>
            <a:r>
              <a:rPr lang="de-DE" altLang="de-DE" sz="1800" b="0">
                <a:latin typeface="TheSansBold-Plain" pitchFamily="34" charset="0"/>
              </a:rPr>
              <a:t>TOP 2 – befristete Aufgabenübernahme der Unteren Bauaufsichtsbehörde für die Stadt Warendorf</a:t>
            </a:r>
          </a:p>
        </p:txBody>
      </p:sp>
      <p:sp>
        <p:nvSpPr>
          <p:cNvPr id="11267" name="Rectangle 1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altLang="de-DE" smtClean="0">
                <a:latin typeface="TheSansBold-Plain" pitchFamily="34" charset="0"/>
              </a:rPr>
              <a:t>18.09.2018</a:t>
            </a:r>
          </a:p>
        </p:txBody>
      </p:sp>
    </p:spTree>
    <p:extLst>
      <p:ext uri="{BB962C8B-B14F-4D97-AF65-F5344CB8AC3E}">
        <p14:creationId xmlns:p14="http://schemas.microsoft.com/office/powerpoint/2010/main" val="39571796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 smtClean="0">
                <a:solidFill>
                  <a:srgbClr val="000000"/>
                </a:solidFill>
              </a:rPr>
              <a:t>BA 18.09.2018</a:t>
            </a:r>
            <a:endParaRPr lang="de-DE" altLang="de-DE" dirty="0">
              <a:solidFill>
                <a:srgbClr val="000000"/>
              </a:solidFill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 smtClean="0">
                <a:solidFill>
                  <a:srgbClr val="000000"/>
                </a:solidFill>
              </a:rPr>
              <a:t> Folie </a:t>
            </a:r>
            <a:fld id="{5C119765-9FB1-47B4-848F-6F9F3CA73A2D}" type="slidenum">
              <a:rPr lang="de-DE" altLang="de-DE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r>
              <a:rPr lang="de-DE" altLang="de-DE" sz="1400" dirty="0">
                <a:solidFill>
                  <a:srgbClr val="FFFFFF"/>
                </a:solidFill>
              </a:rPr>
              <a:t> </a:t>
            </a:r>
            <a:endParaRPr lang="de-DE" altLang="de-DE" sz="1400" dirty="0">
              <a:solidFill>
                <a:srgbClr val="000000"/>
              </a:solidFill>
            </a:endParaRPr>
          </a:p>
        </p:txBody>
      </p:sp>
      <p:grpSp>
        <p:nvGrpSpPr>
          <p:cNvPr id="12293" name="Group 58"/>
          <p:cNvGrpSpPr>
            <a:grpSpLocks/>
          </p:cNvGrpSpPr>
          <p:nvPr/>
        </p:nvGrpSpPr>
        <p:grpSpPr bwMode="auto">
          <a:xfrm>
            <a:off x="3462750" y="375762"/>
            <a:ext cx="5061271" cy="5192078"/>
            <a:chOff x="1963" y="2698"/>
            <a:chExt cx="8857" cy="9087"/>
          </a:xfrm>
        </p:grpSpPr>
        <p:sp>
          <p:nvSpPr>
            <p:cNvPr id="12309" name="Freeform 59"/>
            <p:cNvSpPr>
              <a:spLocks/>
            </p:cNvSpPr>
            <p:nvPr/>
          </p:nvSpPr>
          <p:spPr bwMode="auto">
            <a:xfrm>
              <a:off x="3461" y="2698"/>
              <a:ext cx="2434" cy="2103"/>
            </a:xfrm>
            <a:custGeom>
              <a:avLst/>
              <a:gdLst>
                <a:gd name="T0" fmla="*/ 806 w 2434"/>
                <a:gd name="T1" fmla="*/ 10 h 2103"/>
                <a:gd name="T2" fmla="*/ 427 w 2434"/>
                <a:gd name="T3" fmla="*/ 120 h 2103"/>
                <a:gd name="T4" fmla="*/ 346 w 2434"/>
                <a:gd name="T5" fmla="*/ 110 h 2103"/>
                <a:gd name="T6" fmla="*/ 355 w 2434"/>
                <a:gd name="T7" fmla="*/ 168 h 2103"/>
                <a:gd name="T8" fmla="*/ 346 w 2434"/>
                <a:gd name="T9" fmla="*/ 278 h 2103"/>
                <a:gd name="T10" fmla="*/ 278 w 2434"/>
                <a:gd name="T11" fmla="*/ 288 h 2103"/>
                <a:gd name="T12" fmla="*/ 269 w 2434"/>
                <a:gd name="T13" fmla="*/ 379 h 2103"/>
                <a:gd name="T14" fmla="*/ 240 w 2434"/>
                <a:gd name="T15" fmla="*/ 418 h 2103"/>
                <a:gd name="T16" fmla="*/ 201 w 2434"/>
                <a:gd name="T17" fmla="*/ 509 h 2103"/>
                <a:gd name="T18" fmla="*/ 0 w 2434"/>
                <a:gd name="T19" fmla="*/ 816 h 2103"/>
                <a:gd name="T20" fmla="*/ 129 w 2434"/>
                <a:gd name="T21" fmla="*/ 782 h 2103"/>
                <a:gd name="T22" fmla="*/ 288 w 2434"/>
                <a:gd name="T23" fmla="*/ 811 h 2103"/>
                <a:gd name="T24" fmla="*/ 346 w 2434"/>
                <a:gd name="T25" fmla="*/ 797 h 2103"/>
                <a:gd name="T26" fmla="*/ 490 w 2434"/>
                <a:gd name="T27" fmla="*/ 874 h 2103"/>
                <a:gd name="T28" fmla="*/ 624 w 2434"/>
                <a:gd name="T29" fmla="*/ 994 h 2103"/>
                <a:gd name="T30" fmla="*/ 955 w 2434"/>
                <a:gd name="T31" fmla="*/ 1171 h 2103"/>
                <a:gd name="T32" fmla="*/ 845 w 2434"/>
                <a:gd name="T33" fmla="*/ 1402 h 2103"/>
                <a:gd name="T34" fmla="*/ 816 w 2434"/>
                <a:gd name="T35" fmla="*/ 1517 h 2103"/>
                <a:gd name="T36" fmla="*/ 826 w 2434"/>
                <a:gd name="T37" fmla="*/ 1565 h 2103"/>
                <a:gd name="T38" fmla="*/ 835 w 2434"/>
                <a:gd name="T39" fmla="*/ 1637 h 2103"/>
                <a:gd name="T40" fmla="*/ 854 w 2434"/>
                <a:gd name="T41" fmla="*/ 1690 h 2103"/>
                <a:gd name="T42" fmla="*/ 869 w 2434"/>
                <a:gd name="T43" fmla="*/ 1719 h 2103"/>
                <a:gd name="T44" fmla="*/ 840 w 2434"/>
                <a:gd name="T45" fmla="*/ 1738 h 2103"/>
                <a:gd name="T46" fmla="*/ 835 w 2434"/>
                <a:gd name="T47" fmla="*/ 1738 h 2103"/>
                <a:gd name="T48" fmla="*/ 922 w 2434"/>
                <a:gd name="T49" fmla="*/ 1887 h 2103"/>
                <a:gd name="T50" fmla="*/ 922 w 2434"/>
                <a:gd name="T51" fmla="*/ 1944 h 2103"/>
                <a:gd name="T52" fmla="*/ 1320 w 2434"/>
                <a:gd name="T53" fmla="*/ 2026 h 2103"/>
                <a:gd name="T54" fmla="*/ 1478 w 2434"/>
                <a:gd name="T55" fmla="*/ 2074 h 2103"/>
                <a:gd name="T56" fmla="*/ 1551 w 2434"/>
                <a:gd name="T57" fmla="*/ 2103 h 2103"/>
                <a:gd name="T58" fmla="*/ 1599 w 2434"/>
                <a:gd name="T59" fmla="*/ 2074 h 2103"/>
                <a:gd name="T60" fmla="*/ 1675 w 2434"/>
                <a:gd name="T61" fmla="*/ 2093 h 2103"/>
                <a:gd name="T62" fmla="*/ 1757 w 2434"/>
                <a:gd name="T63" fmla="*/ 2045 h 2103"/>
                <a:gd name="T64" fmla="*/ 1834 w 2434"/>
                <a:gd name="T65" fmla="*/ 2064 h 2103"/>
                <a:gd name="T66" fmla="*/ 1954 w 2434"/>
                <a:gd name="T67" fmla="*/ 1978 h 2103"/>
                <a:gd name="T68" fmla="*/ 2194 w 2434"/>
                <a:gd name="T69" fmla="*/ 1589 h 2103"/>
                <a:gd name="T70" fmla="*/ 2232 w 2434"/>
                <a:gd name="T71" fmla="*/ 1469 h 2103"/>
                <a:gd name="T72" fmla="*/ 2391 w 2434"/>
                <a:gd name="T73" fmla="*/ 1051 h 2103"/>
                <a:gd name="T74" fmla="*/ 2429 w 2434"/>
                <a:gd name="T75" fmla="*/ 931 h 2103"/>
                <a:gd name="T76" fmla="*/ 2107 w 2434"/>
                <a:gd name="T77" fmla="*/ 509 h 2103"/>
                <a:gd name="T78" fmla="*/ 2045 w 2434"/>
                <a:gd name="T79" fmla="*/ 408 h 2103"/>
                <a:gd name="T80" fmla="*/ 1853 w 2434"/>
                <a:gd name="T81" fmla="*/ 365 h 2103"/>
                <a:gd name="T82" fmla="*/ 1599 w 2434"/>
                <a:gd name="T83" fmla="*/ 250 h 2103"/>
                <a:gd name="T84" fmla="*/ 1382 w 2434"/>
                <a:gd name="T85" fmla="*/ 197 h 2103"/>
                <a:gd name="T86" fmla="*/ 1258 w 2434"/>
                <a:gd name="T87" fmla="*/ 206 h 2103"/>
                <a:gd name="T88" fmla="*/ 1152 w 2434"/>
                <a:gd name="T89" fmla="*/ 206 h 2103"/>
                <a:gd name="T90" fmla="*/ 1013 w 2434"/>
                <a:gd name="T91" fmla="*/ 91 h 2103"/>
                <a:gd name="T92" fmla="*/ 994 w 2434"/>
                <a:gd name="T93" fmla="*/ 77 h 2103"/>
                <a:gd name="T94" fmla="*/ 845 w 2434"/>
                <a:gd name="T95" fmla="*/ 0 h 2103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2434" h="2103">
                  <a:moveTo>
                    <a:pt x="835" y="10"/>
                  </a:moveTo>
                  <a:lnTo>
                    <a:pt x="806" y="10"/>
                  </a:lnTo>
                  <a:lnTo>
                    <a:pt x="466" y="120"/>
                  </a:lnTo>
                  <a:lnTo>
                    <a:pt x="427" y="120"/>
                  </a:lnTo>
                  <a:lnTo>
                    <a:pt x="374" y="101"/>
                  </a:lnTo>
                  <a:lnTo>
                    <a:pt x="346" y="110"/>
                  </a:lnTo>
                  <a:lnTo>
                    <a:pt x="346" y="149"/>
                  </a:lnTo>
                  <a:lnTo>
                    <a:pt x="355" y="168"/>
                  </a:lnTo>
                  <a:lnTo>
                    <a:pt x="355" y="250"/>
                  </a:lnTo>
                  <a:lnTo>
                    <a:pt x="346" y="278"/>
                  </a:lnTo>
                  <a:lnTo>
                    <a:pt x="298" y="259"/>
                  </a:lnTo>
                  <a:lnTo>
                    <a:pt x="278" y="288"/>
                  </a:lnTo>
                  <a:lnTo>
                    <a:pt x="278" y="336"/>
                  </a:lnTo>
                  <a:lnTo>
                    <a:pt x="269" y="379"/>
                  </a:lnTo>
                  <a:lnTo>
                    <a:pt x="240" y="389"/>
                  </a:lnTo>
                  <a:lnTo>
                    <a:pt x="240" y="418"/>
                  </a:lnTo>
                  <a:lnTo>
                    <a:pt x="201" y="466"/>
                  </a:lnTo>
                  <a:lnTo>
                    <a:pt x="201" y="509"/>
                  </a:lnTo>
                  <a:lnTo>
                    <a:pt x="86" y="605"/>
                  </a:lnTo>
                  <a:lnTo>
                    <a:pt x="0" y="816"/>
                  </a:lnTo>
                  <a:lnTo>
                    <a:pt x="48" y="816"/>
                  </a:lnTo>
                  <a:lnTo>
                    <a:pt x="129" y="782"/>
                  </a:lnTo>
                  <a:lnTo>
                    <a:pt x="197" y="811"/>
                  </a:lnTo>
                  <a:lnTo>
                    <a:pt x="288" y="811"/>
                  </a:lnTo>
                  <a:lnTo>
                    <a:pt x="307" y="797"/>
                  </a:lnTo>
                  <a:lnTo>
                    <a:pt x="346" y="797"/>
                  </a:lnTo>
                  <a:lnTo>
                    <a:pt x="456" y="883"/>
                  </a:lnTo>
                  <a:lnTo>
                    <a:pt x="490" y="874"/>
                  </a:lnTo>
                  <a:lnTo>
                    <a:pt x="605" y="955"/>
                  </a:lnTo>
                  <a:lnTo>
                    <a:pt x="624" y="994"/>
                  </a:lnTo>
                  <a:lnTo>
                    <a:pt x="744" y="1104"/>
                  </a:lnTo>
                  <a:lnTo>
                    <a:pt x="955" y="1171"/>
                  </a:lnTo>
                  <a:lnTo>
                    <a:pt x="970" y="1181"/>
                  </a:lnTo>
                  <a:lnTo>
                    <a:pt x="845" y="1402"/>
                  </a:lnTo>
                  <a:lnTo>
                    <a:pt x="826" y="1498"/>
                  </a:lnTo>
                  <a:lnTo>
                    <a:pt x="816" y="1517"/>
                  </a:lnTo>
                  <a:lnTo>
                    <a:pt x="826" y="1531"/>
                  </a:lnTo>
                  <a:lnTo>
                    <a:pt x="826" y="1565"/>
                  </a:lnTo>
                  <a:lnTo>
                    <a:pt x="797" y="1608"/>
                  </a:lnTo>
                  <a:lnTo>
                    <a:pt x="835" y="1637"/>
                  </a:lnTo>
                  <a:lnTo>
                    <a:pt x="854" y="1675"/>
                  </a:lnTo>
                  <a:lnTo>
                    <a:pt x="854" y="1690"/>
                  </a:lnTo>
                  <a:lnTo>
                    <a:pt x="869" y="1699"/>
                  </a:lnTo>
                  <a:lnTo>
                    <a:pt x="869" y="1719"/>
                  </a:lnTo>
                  <a:lnTo>
                    <a:pt x="859" y="1738"/>
                  </a:lnTo>
                  <a:lnTo>
                    <a:pt x="840" y="1738"/>
                  </a:lnTo>
                  <a:lnTo>
                    <a:pt x="835" y="1699"/>
                  </a:lnTo>
                  <a:lnTo>
                    <a:pt x="835" y="1738"/>
                  </a:lnTo>
                  <a:lnTo>
                    <a:pt x="912" y="1887"/>
                  </a:lnTo>
                  <a:lnTo>
                    <a:pt x="922" y="1887"/>
                  </a:lnTo>
                  <a:lnTo>
                    <a:pt x="931" y="1906"/>
                  </a:lnTo>
                  <a:lnTo>
                    <a:pt x="922" y="1944"/>
                  </a:lnTo>
                  <a:lnTo>
                    <a:pt x="994" y="2026"/>
                  </a:lnTo>
                  <a:lnTo>
                    <a:pt x="1320" y="2026"/>
                  </a:lnTo>
                  <a:lnTo>
                    <a:pt x="1440" y="2045"/>
                  </a:lnTo>
                  <a:lnTo>
                    <a:pt x="1478" y="2074"/>
                  </a:lnTo>
                  <a:lnTo>
                    <a:pt x="1498" y="2074"/>
                  </a:lnTo>
                  <a:lnTo>
                    <a:pt x="1551" y="2103"/>
                  </a:lnTo>
                  <a:lnTo>
                    <a:pt x="1584" y="2074"/>
                  </a:lnTo>
                  <a:lnTo>
                    <a:pt x="1599" y="2074"/>
                  </a:lnTo>
                  <a:lnTo>
                    <a:pt x="1637" y="2103"/>
                  </a:lnTo>
                  <a:lnTo>
                    <a:pt x="1675" y="2093"/>
                  </a:lnTo>
                  <a:lnTo>
                    <a:pt x="1738" y="2045"/>
                  </a:lnTo>
                  <a:lnTo>
                    <a:pt x="1757" y="2045"/>
                  </a:lnTo>
                  <a:lnTo>
                    <a:pt x="1795" y="2064"/>
                  </a:lnTo>
                  <a:lnTo>
                    <a:pt x="1834" y="2064"/>
                  </a:lnTo>
                  <a:lnTo>
                    <a:pt x="1858" y="2074"/>
                  </a:lnTo>
                  <a:lnTo>
                    <a:pt x="1954" y="1978"/>
                  </a:lnTo>
                  <a:lnTo>
                    <a:pt x="2160" y="1608"/>
                  </a:lnTo>
                  <a:lnTo>
                    <a:pt x="2194" y="1589"/>
                  </a:lnTo>
                  <a:lnTo>
                    <a:pt x="2242" y="1546"/>
                  </a:lnTo>
                  <a:lnTo>
                    <a:pt x="2232" y="1469"/>
                  </a:lnTo>
                  <a:lnTo>
                    <a:pt x="2391" y="1085"/>
                  </a:lnTo>
                  <a:lnTo>
                    <a:pt x="2391" y="1051"/>
                  </a:lnTo>
                  <a:lnTo>
                    <a:pt x="2434" y="951"/>
                  </a:lnTo>
                  <a:lnTo>
                    <a:pt x="2429" y="931"/>
                  </a:lnTo>
                  <a:lnTo>
                    <a:pt x="2323" y="854"/>
                  </a:lnTo>
                  <a:lnTo>
                    <a:pt x="2107" y="509"/>
                  </a:lnTo>
                  <a:lnTo>
                    <a:pt x="2045" y="427"/>
                  </a:lnTo>
                  <a:lnTo>
                    <a:pt x="2045" y="408"/>
                  </a:lnTo>
                  <a:lnTo>
                    <a:pt x="1963" y="408"/>
                  </a:lnTo>
                  <a:lnTo>
                    <a:pt x="1853" y="365"/>
                  </a:lnTo>
                  <a:lnTo>
                    <a:pt x="1757" y="355"/>
                  </a:lnTo>
                  <a:lnTo>
                    <a:pt x="1599" y="250"/>
                  </a:lnTo>
                  <a:lnTo>
                    <a:pt x="1565" y="197"/>
                  </a:lnTo>
                  <a:lnTo>
                    <a:pt x="1382" y="197"/>
                  </a:lnTo>
                  <a:lnTo>
                    <a:pt x="1368" y="206"/>
                  </a:lnTo>
                  <a:lnTo>
                    <a:pt x="1258" y="206"/>
                  </a:lnTo>
                  <a:lnTo>
                    <a:pt x="1152" y="187"/>
                  </a:lnTo>
                  <a:lnTo>
                    <a:pt x="1152" y="206"/>
                  </a:lnTo>
                  <a:lnTo>
                    <a:pt x="1138" y="206"/>
                  </a:lnTo>
                  <a:lnTo>
                    <a:pt x="1013" y="91"/>
                  </a:lnTo>
                  <a:lnTo>
                    <a:pt x="1013" y="77"/>
                  </a:lnTo>
                  <a:lnTo>
                    <a:pt x="994" y="77"/>
                  </a:lnTo>
                  <a:lnTo>
                    <a:pt x="912" y="0"/>
                  </a:lnTo>
                  <a:lnTo>
                    <a:pt x="845" y="0"/>
                  </a:lnTo>
                  <a:lnTo>
                    <a:pt x="835" y="10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0" name="Freeform 60"/>
            <p:cNvSpPr>
              <a:spLocks/>
            </p:cNvSpPr>
            <p:nvPr/>
          </p:nvSpPr>
          <p:spPr bwMode="auto">
            <a:xfrm>
              <a:off x="6591" y="3442"/>
              <a:ext cx="1723" cy="2285"/>
            </a:xfrm>
            <a:custGeom>
              <a:avLst/>
              <a:gdLst>
                <a:gd name="T0" fmla="*/ 586 w 1723"/>
                <a:gd name="T1" fmla="*/ 110 h 2285"/>
                <a:gd name="T2" fmla="*/ 552 w 1723"/>
                <a:gd name="T3" fmla="*/ 178 h 2285"/>
                <a:gd name="T4" fmla="*/ 374 w 1723"/>
                <a:gd name="T5" fmla="*/ 288 h 2285"/>
                <a:gd name="T6" fmla="*/ 187 w 1723"/>
                <a:gd name="T7" fmla="*/ 456 h 2285"/>
                <a:gd name="T8" fmla="*/ 158 w 1723"/>
                <a:gd name="T9" fmla="*/ 586 h 2285"/>
                <a:gd name="T10" fmla="*/ 77 w 1723"/>
                <a:gd name="T11" fmla="*/ 658 h 2285"/>
                <a:gd name="T12" fmla="*/ 355 w 1723"/>
                <a:gd name="T13" fmla="*/ 1090 h 2285"/>
                <a:gd name="T14" fmla="*/ 216 w 1723"/>
                <a:gd name="T15" fmla="*/ 1123 h 2285"/>
                <a:gd name="T16" fmla="*/ 77 w 1723"/>
                <a:gd name="T17" fmla="*/ 1301 h 2285"/>
                <a:gd name="T18" fmla="*/ 120 w 1723"/>
                <a:gd name="T19" fmla="*/ 1392 h 2285"/>
                <a:gd name="T20" fmla="*/ 0 w 1723"/>
                <a:gd name="T21" fmla="*/ 1512 h 2285"/>
                <a:gd name="T22" fmla="*/ 77 w 1723"/>
                <a:gd name="T23" fmla="*/ 1541 h 2285"/>
                <a:gd name="T24" fmla="*/ 91 w 1723"/>
                <a:gd name="T25" fmla="*/ 1627 h 2285"/>
                <a:gd name="T26" fmla="*/ 178 w 1723"/>
                <a:gd name="T27" fmla="*/ 1709 h 2285"/>
                <a:gd name="T28" fmla="*/ 197 w 1723"/>
                <a:gd name="T29" fmla="*/ 1786 h 2285"/>
                <a:gd name="T30" fmla="*/ 250 w 1723"/>
                <a:gd name="T31" fmla="*/ 1800 h 2285"/>
                <a:gd name="T32" fmla="*/ 365 w 1723"/>
                <a:gd name="T33" fmla="*/ 1896 h 2285"/>
                <a:gd name="T34" fmla="*/ 403 w 1723"/>
                <a:gd name="T35" fmla="*/ 1939 h 2285"/>
                <a:gd name="T36" fmla="*/ 456 w 1723"/>
                <a:gd name="T37" fmla="*/ 2007 h 2285"/>
                <a:gd name="T38" fmla="*/ 566 w 1723"/>
                <a:gd name="T39" fmla="*/ 2031 h 2285"/>
                <a:gd name="T40" fmla="*/ 624 w 1723"/>
                <a:gd name="T41" fmla="*/ 2146 h 2285"/>
                <a:gd name="T42" fmla="*/ 830 w 1723"/>
                <a:gd name="T43" fmla="*/ 2165 h 2285"/>
                <a:gd name="T44" fmla="*/ 902 w 1723"/>
                <a:gd name="T45" fmla="*/ 2189 h 2285"/>
                <a:gd name="T46" fmla="*/ 1008 w 1723"/>
                <a:gd name="T47" fmla="*/ 2146 h 2285"/>
                <a:gd name="T48" fmla="*/ 1027 w 1723"/>
                <a:gd name="T49" fmla="*/ 2204 h 2285"/>
                <a:gd name="T50" fmla="*/ 1267 w 1723"/>
                <a:gd name="T51" fmla="*/ 2136 h 2285"/>
                <a:gd name="T52" fmla="*/ 1407 w 1723"/>
                <a:gd name="T53" fmla="*/ 2146 h 2285"/>
                <a:gd name="T54" fmla="*/ 1445 w 1723"/>
                <a:gd name="T55" fmla="*/ 2146 h 2285"/>
                <a:gd name="T56" fmla="*/ 1565 w 1723"/>
                <a:gd name="T57" fmla="*/ 2266 h 2285"/>
                <a:gd name="T58" fmla="*/ 1647 w 1723"/>
                <a:gd name="T59" fmla="*/ 2285 h 2285"/>
                <a:gd name="T60" fmla="*/ 1695 w 1723"/>
                <a:gd name="T61" fmla="*/ 2256 h 2285"/>
                <a:gd name="T62" fmla="*/ 1656 w 1723"/>
                <a:gd name="T63" fmla="*/ 2108 h 2285"/>
                <a:gd name="T64" fmla="*/ 1603 w 1723"/>
                <a:gd name="T65" fmla="*/ 2060 h 2285"/>
                <a:gd name="T66" fmla="*/ 1637 w 1723"/>
                <a:gd name="T67" fmla="*/ 1988 h 2285"/>
                <a:gd name="T68" fmla="*/ 1656 w 1723"/>
                <a:gd name="T69" fmla="*/ 1949 h 2285"/>
                <a:gd name="T70" fmla="*/ 1714 w 1723"/>
                <a:gd name="T71" fmla="*/ 1858 h 2285"/>
                <a:gd name="T72" fmla="*/ 1647 w 1723"/>
                <a:gd name="T73" fmla="*/ 1522 h 2285"/>
                <a:gd name="T74" fmla="*/ 1685 w 1723"/>
                <a:gd name="T75" fmla="*/ 1383 h 2285"/>
                <a:gd name="T76" fmla="*/ 1488 w 1723"/>
                <a:gd name="T77" fmla="*/ 1440 h 2285"/>
                <a:gd name="T78" fmla="*/ 1416 w 1723"/>
                <a:gd name="T79" fmla="*/ 1402 h 2285"/>
                <a:gd name="T80" fmla="*/ 1239 w 1723"/>
                <a:gd name="T81" fmla="*/ 1162 h 2285"/>
                <a:gd name="T82" fmla="*/ 1301 w 1723"/>
                <a:gd name="T83" fmla="*/ 936 h 2285"/>
                <a:gd name="T84" fmla="*/ 1459 w 1723"/>
                <a:gd name="T85" fmla="*/ 106 h 2285"/>
                <a:gd name="T86" fmla="*/ 1229 w 1723"/>
                <a:gd name="T87" fmla="*/ 48 h 2285"/>
                <a:gd name="T88" fmla="*/ 1167 w 1723"/>
                <a:gd name="T89" fmla="*/ 58 h 2285"/>
                <a:gd name="T90" fmla="*/ 1013 w 1723"/>
                <a:gd name="T91" fmla="*/ 19 h 2285"/>
                <a:gd name="T92" fmla="*/ 1008 w 1723"/>
                <a:gd name="T93" fmla="*/ 86 h 2285"/>
                <a:gd name="T94" fmla="*/ 931 w 1723"/>
                <a:gd name="T95" fmla="*/ 106 h 2285"/>
                <a:gd name="T96" fmla="*/ 744 w 1723"/>
                <a:gd name="T97" fmla="*/ 86 h 2285"/>
                <a:gd name="T98" fmla="*/ 754 w 1723"/>
                <a:gd name="T99" fmla="*/ 38 h 2285"/>
                <a:gd name="T100" fmla="*/ 710 w 1723"/>
                <a:gd name="T101" fmla="*/ 10 h 2285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723" h="2285">
                  <a:moveTo>
                    <a:pt x="710" y="10"/>
                  </a:moveTo>
                  <a:lnTo>
                    <a:pt x="586" y="110"/>
                  </a:lnTo>
                  <a:lnTo>
                    <a:pt x="552" y="120"/>
                  </a:lnTo>
                  <a:lnTo>
                    <a:pt x="552" y="178"/>
                  </a:lnTo>
                  <a:lnTo>
                    <a:pt x="485" y="250"/>
                  </a:lnTo>
                  <a:lnTo>
                    <a:pt x="374" y="288"/>
                  </a:lnTo>
                  <a:lnTo>
                    <a:pt x="264" y="355"/>
                  </a:lnTo>
                  <a:lnTo>
                    <a:pt x="187" y="456"/>
                  </a:lnTo>
                  <a:lnTo>
                    <a:pt x="178" y="538"/>
                  </a:lnTo>
                  <a:lnTo>
                    <a:pt x="158" y="586"/>
                  </a:lnTo>
                  <a:lnTo>
                    <a:pt x="106" y="615"/>
                  </a:lnTo>
                  <a:lnTo>
                    <a:pt x="77" y="658"/>
                  </a:lnTo>
                  <a:lnTo>
                    <a:pt x="187" y="835"/>
                  </a:lnTo>
                  <a:lnTo>
                    <a:pt x="355" y="1090"/>
                  </a:lnTo>
                  <a:lnTo>
                    <a:pt x="264" y="1123"/>
                  </a:lnTo>
                  <a:lnTo>
                    <a:pt x="216" y="1123"/>
                  </a:lnTo>
                  <a:lnTo>
                    <a:pt x="91" y="1243"/>
                  </a:lnTo>
                  <a:lnTo>
                    <a:pt x="77" y="1301"/>
                  </a:lnTo>
                  <a:lnTo>
                    <a:pt x="91" y="1373"/>
                  </a:lnTo>
                  <a:lnTo>
                    <a:pt x="120" y="1392"/>
                  </a:lnTo>
                  <a:lnTo>
                    <a:pt x="120" y="1411"/>
                  </a:lnTo>
                  <a:lnTo>
                    <a:pt x="0" y="1512"/>
                  </a:lnTo>
                  <a:lnTo>
                    <a:pt x="0" y="1541"/>
                  </a:lnTo>
                  <a:lnTo>
                    <a:pt x="77" y="1541"/>
                  </a:lnTo>
                  <a:lnTo>
                    <a:pt x="91" y="1589"/>
                  </a:lnTo>
                  <a:lnTo>
                    <a:pt x="91" y="1627"/>
                  </a:lnTo>
                  <a:lnTo>
                    <a:pt x="178" y="1680"/>
                  </a:lnTo>
                  <a:lnTo>
                    <a:pt x="178" y="1709"/>
                  </a:lnTo>
                  <a:lnTo>
                    <a:pt x="197" y="1757"/>
                  </a:lnTo>
                  <a:lnTo>
                    <a:pt x="197" y="1786"/>
                  </a:lnTo>
                  <a:lnTo>
                    <a:pt x="226" y="1800"/>
                  </a:lnTo>
                  <a:lnTo>
                    <a:pt x="250" y="1800"/>
                  </a:lnTo>
                  <a:lnTo>
                    <a:pt x="379" y="1858"/>
                  </a:lnTo>
                  <a:lnTo>
                    <a:pt x="365" y="1896"/>
                  </a:lnTo>
                  <a:lnTo>
                    <a:pt x="403" y="1920"/>
                  </a:lnTo>
                  <a:lnTo>
                    <a:pt x="403" y="1939"/>
                  </a:lnTo>
                  <a:lnTo>
                    <a:pt x="379" y="1959"/>
                  </a:lnTo>
                  <a:lnTo>
                    <a:pt x="456" y="2007"/>
                  </a:lnTo>
                  <a:lnTo>
                    <a:pt x="566" y="2016"/>
                  </a:lnTo>
                  <a:lnTo>
                    <a:pt x="566" y="2031"/>
                  </a:lnTo>
                  <a:lnTo>
                    <a:pt x="523" y="2098"/>
                  </a:lnTo>
                  <a:lnTo>
                    <a:pt x="624" y="2146"/>
                  </a:lnTo>
                  <a:lnTo>
                    <a:pt x="715" y="2060"/>
                  </a:lnTo>
                  <a:lnTo>
                    <a:pt x="830" y="2165"/>
                  </a:lnTo>
                  <a:lnTo>
                    <a:pt x="883" y="2146"/>
                  </a:lnTo>
                  <a:lnTo>
                    <a:pt x="902" y="2189"/>
                  </a:lnTo>
                  <a:lnTo>
                    <a:pt x="989" y="2146"/>
                  </a:lnTo>
                  <a:lnTo>
                    <a:pt x="1008" y="2146"/>
                  </a:lnTo>
                  <a:lnTo>
                    <a:pt x="999" y="2184"/>
                  </a:lnTo>
                  <a:lnTo>
                    <a:pt x="1027" y="2204"/>
                  </a:lnTo>
                  <a:lnTo>
                    <a:pt x="1119" y="2136"/>
                  </a:lnTo>
                  <a:lnTo>
                    <a:pt x="1267" y="2136"/>
                  </a:lnTo>
                  <a:lnTo>
                    <a:pt x="1296" y="2146"/>
                  </a:lnTo>
                  <a:lnTo>
                    <a:pt x="1407" y="2146"/>
                  </a:lnTo>
                  <a:lnTo>
                    <a:pt x="1426" y="2156"/>
                  </a:lnTo>
                  <a:lnTo>
                    <a:pt x="1445" y="2146"/>
                  </a:lnTo>
                  <a:lnTo>
                    <a:pt x="1488" y="2208"/>
                  </a:lnTo>
                  <a:lnTo>
                    <a:pt x="1565" y="2266"/>
                  </a:lnTo>
                  <a:lnTo>
                    <a:pt x="1594" y="2266"/>
                  </a:lnTo>
                  <a:lnTo>
                    <a:pt x="1647" y="2285"/>
                  </a:lnTo>
                  <a:lnTo>
                    <a:pt x="1675" y="2285"/>
                  </a:lnTo>
                  <a:lnTo>
                    <a:pt x="1695" y="2256"/>
                  </a:lnTo>
                  <a:lnTo>
                    <a:pt x="1695" y="2127"/>
                  </a:lnTo>
                  <a:lnTo>
                    <a:pt x="1656" y="2108"/>
                  </a:lnTo>
                  <a:lnTo>
                    <a:pt x="1656" y="2060"/>
                  </a:lnTo>
                  <a:lnTo>
                    <a:pt x="1603" y="2060"/>
                  </a:lnTo>
                  <a:lnTo>
                    <a:pt x="1603" y="2045"/>
                  </a:lnTo>
                  <a:lnTo>
                    <a:pt x="1637" y="1988"/>
                  </a:lnTo>
                  <a:lnTo>
                    <a:pt x="1637" y="1959"/>
                  </a:lnTo>
                  <a:lnTo>
                    <a:pt x="1656" y="1949"/>
                  </a:lnTo>
                  <a:lnTo>
                    <a:pt x="1723" y="1949"/>
                  </a:lnTo>
                  <a:lnTo>
                    <a:pt x="1714" y="1858"/>
                  </a:lnTo>
                  <a:lnTo>
                    <a:pt x="1656" y="1661"/>
                  </a:lnTo>
                  <a:lnTo>
                    <a:pt x="1647" y="1522"/>
                  </a:lnTo>
                  <a:lnTo>
                    <a:pt x="1685" y="1440"/>
                  </a:lnTo>
                  <a:lnTo>
                    <a:pt x="1685" y="1383"/>
                  </a:lnTo>
                  <a:lnTo>
                    <a:pt x="1656" y="1383"/>
                  </a:lnTo>
                  <a:lnTo>
                    <a:pt x="1488" y="1440"/>
                  </a:lnTo>
                  <a:lnTo>
                    <a:pt x="1435" y="1450"/>
                  </a:lnTo>
                  <a:lnTo>
                    <a:pt x="1416" y="1402"/>
                  </a:lnTo>
                  <a:lnTo>
                    <a:pt x="1397" y="1402"/>
                  </a:lnTo>
                  <a:lnTo>
                    <a:pt x="1239" y="1162"/>
                  </a:lnTo>
                  <a:lnTo>
                    <a:pt x="1277" y="1114"/>
                  </a:lnTo>
                  <a:lnTo>
                    <a:pt x="1301" y="936"/>
                  </a:lnTo>
                  <a:lnTo>
                    <a:pt x="1507" y="226"/>
                  </a:lnTo>
                  <a:lnTo>
                    <a:pt x="1459" y="106"/>
                  </a:lnTo>
                  <a:lnTo>
                    <a:pt x="1459" y="91"/>
                  </a:lnTo>
                  <a:lnTo>
                    <a:pt x="1229" y="48"/>
                  </a:lnTo>
                  <a:lnTo>
                    <a:pt x="1191" y="48"/>
                  </a:lnTo>
                  <a:lnTo>
                    <a:pt x="1167" y="58"/>
                  </a:lnTo>
                  <a:lnTo>
                    <a:pt x="1119" y="10"/>
                  </a:lnTo>
                  <a:lnTo>
                    <a:pt x="1013" y="19"/>
                  </a:lnTo>
                  <a:lnTo>
                    <a:pt x="1013" y="67"/>
                  </a:lnTo>
                  <a:lnTo>
                    <a:pt x="1008" y="86"/>
                  </a:lnTo>
                  <a:lnTo>
                    <a:pt x="979" y="86"/>
                  </a:lnTo>
                  <a:lnTo>
                    <a:pt x="931" y="106"/>
                  </a:lnTo>
                  <a:lnTo>
                    <a:pt x="850" y="106"/>
                  </a:lnTo>
                  <a:lnTo>
                    <a:pt x="744" y="86"/>
                  </a:lnTo>
                  <a:lnTo>
                    <a:pt x="739" y="77"/>
                  </a:lnTo>
                  <a:lnTo>
                    <a:pt x="754" y="38"/>
                  </a:lnTo>
                  <a:lnTo>
                    <a:pt x="715" y="0"/>
                  </a:lnTo>
                  <a:lnTo>
                    <a:pt x="710" y="10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1" name="Freeform 61"/>
            <p:cNvSpPr>
              <a:spLocks/>
            </p:cNvSpPr>
            <p:nvPr/>
          </p:nvSpPr>
          <p:spPr bwMode="auto">
            <a:xfrm>
              <a:off x="3202" y="3480"/>
              <a:ext cx="2381" cy="2713"/>
            </a:xfrm>
            <a:custGeom>
              <a:avLst/>
              <a:gdLst>
                <a:gd name="T0" fmla="*/ 278 w 2381"/>
                <a:gd name="T1" fmla="*/ 149 h 2713"/>
                <a:gd name="T2" fmla="*/ 129 w 2381"/>
                <a:gd name="T3" fmla="*/ 399 h 2713"/>
                <a:gd name="T4" fmla="*/ 52 w 2381"/>
                <a:gd name="T5" fmla="*/ 481 h 2713"/>
                <a:gd name="T6" fmla="*/ 33 w 2381"/>
                <a:gd name="T7" fmla="*/ 620 h 2713"/>
                <a:gd name="T8" fmla="*/ 182 w 2381"/>
                <a:gd name="T9" fmla="*/ 634 h 2713"/>
                <a:gd name="T10" fmla="*/ 297 w 2381"/>
                <a:gd name="T11" fmla="*/ 917 h 2713"/>
                <a:gd name="T12" fmla="*/ 340 w 2381"/>
                <a:gd name="T13" fmla="*/ 1037 h 2713"/>
                <a:gd name="T14" fmla="*/ 427 w 2381"/>
                <a:gd name="T15" fmla="*/ 1316 h 2713"/>
                <a:gd name="T16" fmla="*/ 518 w 2381"/>
                <a:gd name="T17" fmla="*/ 1373 h 2713"/>
                <a:gd name="T18" fmla="*/ 321 w 2381"/>
                <a:gd name="T19" fmla="*/ 1551 h 2713"/>
                <a:gd name="T20" fmla="*/ 340 w 2381"/>
                <a:gd name="T21" fmla="*/ 1950 h 2713"/>
                <a:gd name="T22" fmla="*/ 475 w 2381"/>
                <a:gd name="T23" fmla="*/ 2180 h 2713"/>
                <a:gd name="T24" fmla="*/ 480 w 2381"/>
                <a:gd name="T25" fmla="*/ 2348 h 2713"/>
                <a:gd name="T26" fmla="*/ 537 w 2381"/>
                <a:gd name="T27" fmla="*/ 2430 h 2713"/>
                <a:gd name="T28" fmla="*/ 638 w 2381"/>
                <a:gd name="T29" fmla="*/ 2478 h 2713"/>
                <a:gd name="T30" fmla="*/ 744 w 2381"/>
                <a:gd name="T31" fmla="*/ 2598 h 2713"/>
                <a:gd name="T32" fmla="*/ 1003 w 2381"/>
                <a:gd name="T33" fmla="*/ 2646 h 2713"/>
                <a:gd name="T34" fmla="*/ 1065 w 2381"/>
                <a:gd name="T35" fmla="*/ 2545 h 2713"/>
                <a:gd name="T36" fmla="*/ 1051 w 2381"/>
                <a:gd name="T37" fmla="*/ 2497 h 2713"/>
                <a:gd name="T38" fmla="*/ 1171 w 2381"/>
                <a:gd name="T39" fmla="*/ 2478 h 2713"/>
                <a:gd name="T40" fmla="*/ 1214 w 2381"/>
                <a:gd name="T41" fmla="*/ 2497 h 2713"/>
                <a:gd name="T42" fmla="*/ 1214 w 2381"/>
                <a:gd name="T43" fmla="*/ 2406 h 2713"/>
                <a:gd name="T44" fmla="*/ 1133 w 2381"/>
                <a:gd name="T45" fmla="*/ 2338 h 2713"/>
                <a:gd name="T46" fmla="*/ 1195 w 2381"/>
                <a:gd name="T47" fmla="*/ 2329 h 2713"/>
                <a:gd name="T48" fmla="*/ 1339 w 2381"/>
                <a:gd name="T49" fmla="*/ 2329 h 2713"/>
                <a:gd name="T50" fmla="*/ 1440 w 2381"/>
                <a:gd name="T51" fmla="*/ 2329 h 2713"/>
                <a:gd name="T52" fmla="*/ 1497 w 2381"/>
                <a:gd name="T53" fmla="*/ 2430 h 2713"/>
                <a:gd name="T54" fmla="*/ 1560 w 2381"/>
                <a:gd name="T55" fmla="*/ 2430 h 2713"/>
                <a:gd name="T56" fmla="*/ 1709 w 2381"/>
                <a:gd name="T57" fmla="*/ 2449 h 2713"/>
                <a:gd name="T58" fmla="*/ 1829 w 2381"/>
                <a:gd name="T59" fmla="*/ 2439 h 2713"/>
                <a:gd name="T60" fmla="*/ 1838 w 2381"/>
                <a:gd name="T61" fmla="*/ 2406 h 2713"/>
                <a:gd name="T62" fmla="*/ 1877 w 2381"/>
                <a:gd name="T63" fmla="*/ 2367 h 2713"/>
                <a:gd name="T64" fmla="*/ 1790 w 2381"/>
                <a:gd name="T65" fmla="*/ 2295 h 2713"/>
                <a:gd name="T66" fmla="*/ 1829 w 2381"/>
                <a:gd name="T67" fmla="*/ 2238 h 2713"/>
                <a:gd name="T68" fmla="*/ 1896 w 2381"/>
                <a:gd name="T69" fmla="*/ 2180 h 2713"/>
                <a:gd name="T70" fmla="*/ 1896 w 2381"/>
                <a:gd name="T71" fmla="*/ 2118 h 2713"/>
                <a:gd name="T72" fmla="*/ 1949 w 2381"/>
                <a:gd name="T73" fmla="*/ 2050 h 2713"/>
                <a:gd name="T74" fmla="*/ 2006 w 2381"/>
                <a:gd name="T75" fmla="*/ 2041 h 2713"/>
                <a:gd name="T76" fmla="*/ 2045 w 2381"/>
                <a:gd name="T77" fmla="*/ 2070 h 2713"/>
                <a:gd name="T78" fmla="*/ 2146 w 2381"/>
                <a:gd name="T79" fmla="*/ 1978 h 2713"/>
                <a:gd name="T80" fmla="*/ 2083 w 2381"/>
                <a:gd name="T81" fmla="*/ 1882 h 2713"/>
                <a:gd name="T82" fmla="*/ 1997 w 2381"/>
                <a:gd name="T83" fmla="*/ 1762 h 2713"/>
                <a:gd name="T84" fmla="*/ 2146 w 2381"/>
                <a:gd name="T85" fmla="*/ 1421 h 2713"/>
                <a:gd name="T86" fmla="*/ 2381 w 2381"/>
                <a:gd name="T87" fmla="*/ 1431 h 2713"/>
                <a:gd name="T88" fmla="*/ 2045 w 2381"/>
                <a:gd name="T89" fmla="*/ 1282 h 2713"/>
                <a:gd name="T90" fmla="*/ 1886 w 2381"/>
                <a:gd name="T91" fmla="*/ 1316 h 2713"/>
                <a:gd name="T92" fmla="*/ 1800 w 2381"/>
                <a:gd name="T93" fmla="*/ 1316 h 2713"/>
                <a:gd name="T94" fmla="*/ 1689 w 2381"/>
                <a:gd name="T95" fmla="*/ 1263 h 2713"/>
                <a:gd name="T96" fmla="*/ 1253 w 2381"/>
                <a:gd name="T97" fmla="*/ 1244 h 2713"/>
                <a:gd name="T98" fmla="*/ 1190 w 2381"/>
                <a:gd name="T99" fmla="*/ 1114 h 2713"/>
                <a:gd name="T100" fmla="*/ 1094 w 2381"/>
                <a:gd name="T101" fmla="*/ 917 h 2713"/>
                <a:gd name="T102" fmla="*/ 1085 w 2381"/>
                <a:gd name="T103" fmla="*/ 845 h 2713"/>
                <a:gd name="T104" fmla="*/ 1085 w 2381"/>
                <a:gd name="T105" fmla="*/ 764 h 2713"/>
                <a:gd name="T106" fmla="*/ 1171 w 2381"/>
                <a:gd name="T107" fmla="*/ 481 h 2713"/>
                <a:gd name="T108" fmla="*/ 1075 w 2381"/>
                <a:gd name="T109" fmla="*/ 351 h 2713"/>
                <a:gd name="T110" fmla="*/ 744 w 2381"/>
                <a:gd name="T111" fmla="*/ 92 h 2713"/>
                <a:gd name="T112" fmla="*/ 557 w 2381"/>
                <a:gd name="T113" fmla="*/ 20 h 2713"/>
                <a:gd name="T114" fmla="*/ 388 w 2381"/>
                <a:gd name="T115" fmla="*/ 0 h 2713"/>
                <a:gd name="T116" fmla="*/ 249 w 2381"/>
                <a:gd name="T117" fmla="*/ 48 h 271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381" h="2713">
                  <a:moveTo>
                    <a:pt x="249" y="48"/>
                  </a:moveTo>
                  <a:lnTo>
                    <a:pt x="230" y="92"/>
                  </a:lnTo>
                  <a:lnTo>
                    <a:pt x="278" y="149"/>
                  </a:lnTo>
                  <a:lnTo>
                    <a:pt x="278" y="250"/>
                  </a:lnTo>
                  <a:lnTo>
                    <a:pt x="129" y="380"/>
                  </a:lnTo>
                  <a:lnTo>
                    <a:pt x="129" y="399"/>
                  </a:lnTo>
                  <a:lnTo>
                    <a:pt x="72" y="461"/>
                  </a:lnTo>
                  <a:lnTo>
                    <a:pt x="52" y="461"/>
                  </a:lnTo>
                  <a:lnTo>
                    <a:pt x="52" y="481"/>
                  </a:lnTo>
                  <a:lnTo>
                    <a:pt x="0" y="577"/>
                  </a:lnTo>
                  <a:lnTo>
                    <a:pt x="9" y="620"/>
                  </a:lnTo>
                  <a:lnTo>
                    <a:pt x="33" y="620"/>
                  </a:lnTo>
                  <a:lnTo>
                    <a:pt x="81" y="586"/>
                  </a:lnTo>
                  <a:lnTo>
                    <a:pt x="144" y="634"/>
                  </a:lnTo>
                  <a:lnTo>
                    <a:pt x="182" y="634"/>
                  </a:lnTo>
                  <a:lnTo>
                    <a:pt x="192" y="677"/>
                  </a:lnTo>
                  <a:lnTo>
                    <a:pt x="172" y="706"/>
                  </a:lnTo>
                  <a:lnTo>
                    <a:pt x="297" y="917"/>
                  </a:lnTo>
                  <a:lnTo>
                    <a:pt x="321" y="1009"/>
                  </a:lnTo>
                  <a:lnTo>
                    <a:pt x="321" y="1037"/>
                  </a:lnTo>
                  <a:lnTo>
                    <a:pt x="340" y="1037"/>
                  </a:lnTo>
                  <a:lnTo>
                    <a:pt x="388" y="1057"/>
                  </a:lnTo>
                  <a:lnTo>
                    <a:pt x="340" y="1162"/>
                  </a:lnTo>
                  <a:lnTo>
                    <a:pt x="427" y="1316"/>
                  </a:lnTo>
                  <a:lnTo>
                    <a:pt x="489" y="1345"/>
                  </a:lnTo>
                  <a:lnTo>
                    <a:pt x="528" y="1345"/>
                  </a:lnTo>
                  <a:lnTo>
                    <a:pt x="518" y="1373"/>
                  </a:lnTo>
                  <a:lnTo>
                    <a:pt x="456" y="1455"/>
                  </a:lnTo>
                  <a:lnTo>
                    <a:pt x="388" y="1599"/>
                  </a:lnTo>
                  <a:lnTo>
                    <a:pt x="321" y="1551"/>
                  </a:lnTo>
                  <a:lnTo>
                    <a:pt x="288" y="1642"/>
                  </a:lnTo>
                  <a:lnTo>
                    <a:pt x="331" y="1709"/>
                  </a:lnTo>
                  <a:lnTo>
                    <a:pt x="340" y="1950"/>
                  </a:lnTo>
                  <a:lnTo>
                    <a:pt x="398" y="2007"/>
                  </a:lnTo>
                  <a:lnTo>
                    <a:pt x="475" y="2007"/>
                  </a:lnTo>
                  <a:lnTo>
                    <a:pt x="475" y="2180"/>
                  </a:lnTo>
                  <a:lnTo>
                    <a:pt x="509" y="2180"/>
                  </a:lnTo>
                  <a:lnTo>
                    <a:pt x="509" y="2266"/>
                  </a:lnTo>
                  <a:lnTo>
                    <a:pt x="480" y="2348"/>
                  </a:lnTo>
                  <a:lnTo>
                    <a:pt x="480" y="2406"/>
                  </a:lnTo>
                  <a:lnTo>
                    <a:pt x="499" y="2406"/>
                  </a:lnTo>
                  <a:lnTo>
                    <a:pt x="537" y="2430"/>
                  </a:lnTo>
                  <a:lnTo>
                    <a:pt x="537" y="2506"/>
                  </a:lnTo>
                  <a:lnTo>
                    <a:pt x="566" y="2506"/>
                  </a:lnTo>
                  <a:lnTo>
                    <a:pt x="638" y="2478"/>
                  </a:lnTo>
                  <a:lnTo>
                    <a:pt x="638" y="2569"/>
                  </a:lnTo>
                  <a:lnTo>
                    <a:pt x="667" y="2569"/>
                  </a:lnTo>
                  <a:lnTo>
                    <a:pt x="744" y="2598"/>
                  </a:lnTo>
                  <a:lnTo>
                    <a:pt x="763" y="2684"/>
                  </a:lnTo>
                  <a:lnTo>
                    <a:pt x="777" y="2713"/>
                  </a:lnTo>
                  <a:lnTo>
                    <a:pt x="1003" y="2646"/>
                  </a:lnTo>
                  <a:lnTo>
                    <a:pt x="1003" y="2607"/>
                  </a:lnTo>
                  <a:lnTo>
                    <a:pt x="993" y="2583"/>
                  </a:lnTo>
                  <a:lnTo>
                    <a:pt x="1065" y="2545"/>
                  </a:lnTo>
                  <a:lnTo>
                    <a:pt x="1065" y="2516"/>
                  </a:lnTo>
                  <a:lnTo>
                    <a:pt x="1051" y="2516"/>
                  </a:lnTo>
                  <a:lnTo>
                    <a:pt x="1051" y="2497"/>
                  </a:lnTo>
                  <a:lnTo>
                    <a:pt x="1142" y="2487"/>
                  </a:lnTo>
                  <a:lnTo>
                    <a:pt x="1171" y="2497"/>
                  </a:lnTo>
                  <a:lnTo>
                    <a:pt x="1171" y="2478"/>
                  </a:lnTo>
                  <a:lnTo>
                    <a:pt x="1195" y="2478"/>
                  </a:lnTo>
                  <a:lnTo>
                    <a:pt x="1195" y="2497"/>
                  </a:lnTo>
                  <a:lnTo>
                    <a:pt x="1214" y="2497"/>
                  </a:lnTo>
                  <a:lnTo>
                    <a:pt x="1224" y="2487"/>
                  </a:lnTo>
                  <a:lnTo>
                    <a:pt x="1209" y="2425"/>
                  </a:lnTo>
                  <a:lnTo>
                    <a:pt x="1214" y="2406"/>
                  </a:lnTo>
                  <a:lnTo>
                    <a:pt x="1190" y="2386"/>
                  </a:lnTo>
                  <a:lnTo>
                    <a:pt x="1133" y="2396"/>
                  </a:lnTo>
                  <a:lnTo>
                    <a:pt x="1133" y="2338"/>
                  </a:lnTo>
                  <a:lnTo>
                    <a:pt x="1142" y="2319"/>
                  </a:lnTo>
                  <a:lnTo>
                    <a:pt x="1171" y="2310"/>
                  </a:lnTo>
                  <a:lnTo>
                    <a:pt x="1195" y="2329"/>
                  </a:lnTo>
                  <a:lnTo>
                    <a:pt x="1291" y="2329"/>
                  </a:lnTo>
                  <a:lnTo>
                    <a:pt x="1291" y="2310"/>
                  </a:lnTo>
                  <a:lnTo>
                    <a:pt x="1339" y="2329"/>
                  </a:lnTo>
                  <a:lnTo>
                    <a:pt x="1368" y="2319"/>
                  </a:lnTo>
                  <a:lnTo>
                    <a:pt x="1392" y="2338"/>
                  </a:lnTo>
                  <a:lnTo>
                    <a:pt x="1440" y="2329"/>
                  </a:lnTo>
                  <a:lnTo>
                    <a:pt x="1440" y="2348"/>
                  </a:lnTo>
                  <a:lnTo>
                    <a:pt x="1478" y="2348"/>
                  </a:lnTo>
                  <a:lnTo>
                    <a:pt x="1497" y="2430"/>
                  </a:lnTo>
                  <a:lnTo>
                    <a:pt x="1521" y="2430"/>
                  </a:lnTo>
                  <a:lnTo>
                    <a:pt x="1560" y="2410"/>
                  </a:lnTo>
                  <a:lnTo>
                    <a:pt x="1560" y="2430"/>
                  </a:lnTo>
                  <a:lnTo>
                    <a:pt x="1637" y="2430"/>
                  </a:lnTo>
                  <a:lnTo>
                    <a:pt x="1661" y="2425"/>
                  </a:lnTo>
                  <a:lnTo>
                    <a:pt x="1709" y="2449"/>
                  </a:lnTo>
                  <a:lnTo>
                    <a:pt x="1766" y="2449"/>
                  </a:lnTo>
                  <a:lnTo>
                    <a:pt x="1814" y="2468"/>
                  </a:lnTo>
                  <a:lnTo>
                    <a:pt x="1829" y="2439"/>
                  </a:lnTo>
                  <a:lnTo>
                    <a:pt x="1790" y="2425"/>
                  </a:lnTo>
                  <a:lnTo>
                    <a:pt x="1790" y="2406"/>
                  </a:lnTo>
                  <a:lnTo>
                    <a:pt x="1838" y="2406"/>
                  </a:lnTo>
                  <a:lnTo>
                    <a:pt x="1838" y="2386"/>
                  </a:lnTo>
                  <a:lnTo>
                    <a:pt x="1848" y="2367"/>
                  </a:lnTo>
                  <a:lnTo>
                    <a:pt x="1877" y="2367"/>
                  </a:lnTo>
                  <a:lnTo>
                    <a:pt x="1877" y="2329"/>
                  </a:lnTo>
                  <a:lnTo>
                    <a:pt x="1838" y="2329"/>
                  </a:lnTo>
                  <a:lnTo>
                    <a:pt x="1790" y="2295"/>
                  </a:lnTo>
                  <a:lnTo>
                    <a:pt x="1786" y="2276"/>
                  </a:lnTo>
                  <a:lnTo>
                    <a:pt x="1790" y="2238"/>
                  </a:lnTo>
                  <a:lnTo>
                    <a:pt x="1829" y="2238"/>
                  </a:lnTo>
                  <a:lnTo>
                    <a:pt x="1858" y="2199"/>
                  </a:lnTo>
                  <a:lnTo>
                    <a:pt x="1877" y="2199"/>
                  </a:lnTo>
                  <a:lnTo>
                    <a:pt x="1896" y="2180"/>
                  </a:lnTo>
                  <a:lnTo>
                    <a:pt x="1877" y="2151"/>
                  </a:lnTo>
                  <a:lnTo>
                    <a:pt x="1867" y="2118"/>
                  </a:lnTo>
                  <a:lnTo>
                    <a:pt x="1896" y="2118"/>
                  </a:lnTo>
                  <a:lnTo>
                    <a:pt x="1896" y="2070"/>
                  </a:lnTo>
                  <a:lnTo>
                    <a:pt x="1934" y="2050"/>
                  </a:lnTo>
                  <a:lnTo>
                    <a:pt x="1949" y="2050"/>
                  </a:lnTo>
                  <a:lnTo>
                    <a:pt x="1958" y="2060"/>
                  </a:lnTo>
                  <a:lnTo>
                    <a:pt x="1987" y="2041"/>
                  </a:lnTo>
                  <a:lnTo>
                    <a:pt x="2006" y="2041"/>
                  </a:lnTo>
                  <a:lnTo>
                    <a:pt x="2026" y="2050"/>
                  </a:lnTo>
                  <a:lnTo>
                    <a:pt x="2026" y="2070"/>
                  </a:lnTo>
                  <a:lnTo>
                    <a:pt x="2045" y="2070"/>
                  </a:lnTo>
                  <a:lnTo>
                    <a:pt x="2126" y="2036"/>
                  </a:lnTo>
                  <a:lnTo>
                    <a:pt x="2126" y="2017"/>
                  </a:lnTo>
                  <a:lnTo>
                    <a:pt x="2146" y="1978"/>
                  </a:lnTo>
                  <a:lnTo>
                    <a:pt x="2146" y="1930"/>
                  </a:lnTo>
                  <a:lnTo>
                    <a:pt x="2102" y="1882"/>
                  </a:lnTo>
                  <a:lnTo>
                    <a:pt x="2083" y="1882"/>
                  </a:lnTo>
                  <a:lnTo>
                    <a:pt x="2016" y="1858"/>
                  </a:lnTo>
                  <a:lnTo>
                    <a:pt x="1997" y="1791"/>
                  </a:lnTo>
                  <a:lnTo>
                    <a:pt x="1997" y="1762"/>
                  </a:lnTo>
                  <a:lnTo>
                    <a:pt x="2064" y="1580"/>
                  </a:lnTo>
                  <a:lnTo>
                    <a:pt x="2136" y="1474"/>
                  </a:lnTo>
                  <a:lnTo>
                    <a:pt x="2146" y="1421"/>
                  </a:lnTo>
                  <a:lnTo>
                    <a:pt x="2333" y="1455"/>
                  </a:lnTo>
                  <a:lnTo>
                    <a:pt x="2371" y="1455"/>
                  </a:lnTo>
                  <a:lnTo>
                    <a:pt x="2381" y="1431"/>
                  </a:lnTo>
                  <a:lnTo>
                    <a:pt x="2342" y="1393"/>
                  </a:lnTo>
                  <a:lnTo>
                    <a:pt x="2083" y="1282"/>
                  </a:lnTo>
                  <a:lnTo>
                    <a:pt x="2045" y="1282"/>
                  </a:lnTo>
                  <a:lnTo>
                    <a:pt x="2006" y="1263"/>
                  </a:lnTo>
                  <a:lnTo>
                    <a:pt x="1915" y="1316"/>
                  </a:lnTo>
                  <a:lnTo>
                    <a:pt x="1886" y="1316"/>
                  </a:lnTo>
                  <a:lnTo>
                    <a:pt x="1848" y="1292"/>
                  </a:lnTo>
                  <a:lnTo>
                    <a:pt x="1829" y="1316"/>
                  </a:lnTo>
                  <a:lnTo>
                    <a:pt x="1800" y="1316"/>
                  </a:lnTo>
                  <a:lnTo>
                    <a:pt x="1747" y="1292"/>
                  </a:lnTo>
                  <a:lnTo>
                    <a:pt x="1728" y="1292"/>
                  </a:lnTo>
                  <a:lnTo>
                    <a:pt x="1689" y="1263"/>
                  </a:lnTo>
                  <a:lnTo>
                    <a:pt x="1579" y="1253"/>
                  </a:lnTo>
                  <a:lnTo>
                    <a:pt x="1569" y="1244"/>
                  </a:lnTo>
                  <a:lnTo>
                    <a:pt x="1253" y="1244"/>
                  </a:lnTo>
                  <a:lnTo>
                    <a:pt x="1181" y="1162"/>
                  </a:lnTo>
                  <a:lnTo>
                    <a:pt x="1181" y="1133"/>
                  </a:lnTo>
                  <a:lnTo>
                    <a:pt x="1190" y="1114"/>
                  </a:lnTo>
                  <a:lnTo>
                    <a:pt x="1152" y="1085"/>
                  </a:lnTo>
                  <a:lnTo>
                    <a:pt x="1094" y="956"/>
                  </a:lnTo>
                  <a:lnTo>
                    <a:pt x="1094" y="917"/>
                  </a:lnTo>
                  <a:lnTo>
                    <a:pt x="1113" y="917"/>
                  </a:lnTo>
                  <a:lnTo>
                    <a:pt x="1113" y="893"/>
                  </a:lnTo>
                  <a:lnTo>
                    <a:pt x="1085" y="845"/>
                  </a:lnTo>
                  <a:lnTo>
                    <a:pt x="1056" y="836"/>
                  </a:lnTo>
                  <a:lnTo>
                    <a:pt x="1056" y="817"/>
                  </a:lnTo>
                  <a:lnTo>
                    <a:pt x="1085" y="764"/>
                  </a:lnTo>
                  <a:lnTo>
                    <a:pt x="1075" y="725"/>
                  </a:lnTo>
                  <a:lnTo>
                    <a:pt x="1104" y="620"/>
                  </a:lnTo>
                  <a:lnTo>
                    <a:pt x="1171" y="481"/>
                  </a:lnTo>
                  <a:lnTo>
                    <a:pt x="1214" y="409"/>
                  </a:lnTo>
                  <a:lnTo>
                    <a:pt x="1209" y="389"/>
                  </a:lnTo>
                  <a:lnTo>
                    <a:pt x="1075" y="351"/>
                  </a:lnTo>
                  <a:lnTo>
                    <a:pt x="984" y="317"/>
                  </a:lnTo>
                  <a:lnTo>
                    <a:pt x="854" y="169"/>
                  </a:lnTo>
                  <a:lnTo>
                    <a:pt x="744" y="92"/>
                  </a:lnTo>
                  <a:lnTo>
                    <a:pt x="705" y="101"/>
                  </a:lnTo>
                  <a:lnTo>
                    <a:pt x="605" y="20"/>
                  </a:lnTo>
                  <a:lnTo>
                    <a:pt x="557" y="20"/>
                  </a:lnTo>
                  <a:lnTo>
                    <a:pt x="537" y="29"/>
                  </a:lnTo>
                  <a:lnTo>
                    <a:pt x="446" y="29"/>
                  </a:lnTo>
                  <a:lnTo>
                    <a:pt x="388" y="0"/>
                  </a:lnTo>
                  <a:lnTo>
                    <a:pt x="288" y="48"/>
                  </a:lnTo>
                  <a:lnTo>
                    <a:pt x="249" y="39"/>
                  </a:lnTo>
                  <a:lnTo>
                    <a:pt x="249" y="48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2" name="Freeform 62"/>
            <p:cNvSpPr>
              <a:spLocks/>
            </p:cNvSpPr>
            <p:nvPr/>
          </p:nvSpPr>
          <p:spPr bwMode="auto">
            <a:xfrm>
              <a:off x="5079" y="3769"/>
              <a:ext cx="3067" cy="4051"/>
            </a:xfrm>
            <a:custGeom>
              <a:avLst/>
              <a:gdLst>
                <a:gd name="T0" fmla="*/ 619 w 3067"/>
                <a:gd name="T1" fmla="*/ 384 h 4051"/>
                <a:gd name="T2" fmla="*/ 537 w 3067"/>
                <a:gd name="T3" fmla="*/ 547 h 4051"/>
                <a:gd name="T4" fmla="*/ 341 w 3067"/>
                <a:gd name="T5" fmla="*/ 883 h 4051"/>
                <a:gd name="T6" fmla="*/ 398 w 3067"/>
                <a:gd name="T7" fmla="*/ 1065 h 4051"/>
                <a:gd name="T8" fmla="*/ 480 w 3067"/>
                <a:gd name="T9" fmla="*/ 1171 h 4051"/>
                <a:gd name="T10" fmla="*/ 249 w 3067"/>
                <a:gd name="T11" fmla="*/ 1209 h 4051"/>
                <a:gd name="T12" fmla="*/ 120 w 3067"/>
                <a:gd name="T13" fmla="*/ 1526 h 4051"/>
                <a:gd name="T14" fmla="*/ 321 w 3067"/>
                <a:gd name="T15" fmla="*/ 1728 h 4051"/>
                <a:gd name="T16" fmla="*/ 480 w 3067"/>
                <a:gd name="T17" fmla="*/ 1857 h 4051"/>
                <a:gd name="T18" fmla="*/ 638 w 3067"/>
                <a:gd name="T19" fmla="*/ 2117 h 4051"/>
                <a:gd name="T20" fmla="*/ 749 w 3067"/>
                <a:gd name="T21" fmla="*/ 2453 h 4051"/>
                <a:gd name="T22" fmla="*/ 715 w 3067"/>
                <a:gd name="T23" fmla="*/ 2601 h 4051"/>
                <a:gd name="T24" fmla="*/ 677 w 3067"/>
                <a:gd name="T25" fmla="*/ 2813 h 4051"/>
                <a:gd name="T26" fmla="*/ 398 w 3067"/>
                <a:gd name="T27" fmla="*/ 3043 h 4051"/>
                <a:gd name="T28" fmla="*/ 163 w 3067"/>
                <a:gd name="T29" fmla="*/ 3389 h 4051"/>
                <a:gd name="T30" fmla="*/ 91 w 3067"/>
                <a:gd name="T31" fmla="*/ 3509 h 4051"/>
                <a:gd name="T32" fmla="*/ 43 w 3067"/>
                <a:gd name="T33" fmla="*/ 3638 h 4051"/>
                <a:gd name="T34" fmla="*/ 211 w 3067"/>
                <a:gd name="T35" fmla="*/ 3907 h 4051"/>
                <a:gd name="T36" fmla="*/ 489 w 3067"/>
                <a:gd name="T37" fmla="*/ 3893 h 4051"/>
                <a:gd name="T38" fmla="*/ 619 w 3067"/>
                <a:gd name="T39" fmla="*/ 3926 h 4051"/>
                <a:gd name="T40" fmla="*/ 749 w 3067"/>
                <a:gd name="T41" fmla="*/ 4022 h 4051"/>
                <a:gd name="T42" fmla="*/ 893 w 3067"/>
                <a:gd name="T43" fmla="*/ 4032 h 4051"/>
                <a:gd name="T44" fmla="*/ 1161 w 3067"/>
                <a:gd name="T45" fmla="*/ 3955 h 4051"/>
                <a:gd name="T46" fmla="*/ 1291 w 3067"/>
                <a:gd name="T47" fmla="*/ 3845 h 4051"/>
                <a:gd name="T48" fmla="*/ 1392 w 3067"/>
                <a:gd name="T49" fmla="*/ 3768 h 4051"/>
                <a:gd name="T50" fmla="*/ 1430 w 3067"/>
                <a:gd name="T51" fmla="*/ 3686 h 4051"/>
                <a:gd name="T52" fmla="*/ 1459 w 3067"/>
                <a:gd name="T53" fmla="*/ 3446 h 4051"/>
                <a:gd name="T54" fmla="*/ 1512 w 3067"/>
                <a:gd name="T55" fmla="*/ 3345 h 4051"/>
                <a:gd name="T56" fmla="*/ 1651 w 3067"/>
                <a:gd name="T57" fmla="*/ 3350 h 4051"/>
                <a:gd name="T58" fmla="*/ 1906 w 3067"/>
                <a:gd name="T59" fmla="*/ 3062 h 4051"/>
                <a:gd name="T60" fmla="*/ 2045 w 3067"/>
                <a:gd name="T61" fmla="*/ 2664 h 4051"/>
                <a:gd name="T62" fmla="*/ 2222 w 3067"/>
                <a:gd name="T63" fmla="*/ 2664 h 4051"/>
                <a:gd name="T64" fmla="*/ 2453 w 3067"/>
                <a:gd name="T65" fmla="*/ 2731 h 4051"/>
                <a:gd name="T66" fmla="*/ 2573 w 3067"/>
                <a:gd name="T67" fmla="*/ 2880 h 4051"/>
                <a:gd name="T68" fmla="*/ 2760 w 3067"/>
                <a:gd name="T69" fmla="*/ 2534 h 4051"/>
                <a:gd name="T70" fmla="*/ 2861 w 3067"/>
                <a:gd name="T71" fmla="*/ 2184 h 4051"/>
                <a:gd name="T72" fmla="*/ 3058 w 3067"/>
                <a:gd name="T73" fmla="*/ 1929 h 4051"/>
                <a:gd name="T74" fmla="*/ 2880 w 3067"/>
                <a:gd name="T75" fmla="*/ 1819 h 4051"/>
                <a:gd name="T76" fmla="*/ 2544 w 3067"/>
                <a:gd name="T77" fmla="*/ 1877 h 4051"/>
                <a:gd name="T78" fmla="*/ 2496 w 3067"/>
                <a:gd name="T79" fmla="*/ 1819 h 4051"/>
                <a:gd name="T80" fmla="*/ 2222 w 3067"/>
                <a:gd name="T81" fmla="*/ 1737 h 4051"/>
                <a:gd name="T82" fmla="*/ 2035 w 3067"/>
                <a:gd name="T83" fmla="*/ 1766 h 4051"/>
                <a:gd name="T84" fmla="*/ 1915 w 3067"/>
                <a:gd name="T85" fmla="*/ 1608 h 4051"/>
                <a:gd name="T86" fmla="*/ 1790 w 3067"/>
                <a:gd name="T87" fmla="*/ 1483 h 4051"/>
                <a:gd name="T88" fmla="*/ 1603 w 3067"/>
                <a:gd name="T89" fmla="*/ 1262 h 4051"/>
                <a:gd name="T90" fmla="*/ 1632 w 3067"/>
                <a:gd name="T91" fmla="*/ 1089 h 4051"/>
                <a:gd name="T92" fmla="*/ 1651 w 3067"/>
                <a:gd name="T93" fmla="*/ 864 h 4051"/>
                <a:gd name="T94" fmla="*/ 1858 w 3067"/>
                <a:gd name="T95" fmla="*/ 772 h 4051"/>
                <a:gd name="T96" fmla="*/ 1502 w 3067"/>
                <a:gd name="T97" fmla="*/ 297 h 4051"/>
                <a:gd name="T98" fmla="*/ 936 w 3067"/>
                <a:gd name="T99" fmla="*/ 48 h 405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067" h="4051">
                  <a:moveTo>
                    <a:pt x="797" y="9"/>
                  </a:moveTo>
                  <a:lnTo>
                    <a:pt x="768" y="0"/>
                  </a:lnTo>
                  <a:lnTo>
                    <a:pt x="768" y="28"/>
                  </a:lnTo>
                  <a:lnTo>
                    <a:pt x="619" y="384"/>
                  </a:lnTo>
                  <a:lnTo>
                    <a:pt x="609" y="427"/>
                  </a:lnTo>
                  <a:lnTo>
                    <a:pt x="619" y="446"/>
                  </a:lnTo>
                  <a:lnTo>
                    <a:pt x="619" y="484"/>
                  </a:lnTo>
                  <a:lnTo>
                    <a:pt x="537" y="547"/>
                  </a:lnTo>
                  <a:lnTo>
                    <a:pt x="537" y="556"/>
                  </a:lnTo>
                  <a:lnTo>
                    <a:pt x="480" y="633"/>
                  </a:lnTo>
                  <a:lnTo>
                    <a:pt x="432" y="734"/>
                  </a:lnTo>
                  <a:lnTo>
                    <a:pt x="341" y="883"/>
                  </a:lnTo>
                  <a:lnTo>
                    <a:pt x="321" y="931"/>
                  </a:lnTo>
                  <a:lnTo>
                    <a:pt x="249" y="1003"/>
                  </a:lnTo>
                  <a:lnTo>
                    <a:pt x="293" y="1032"/>
                  </a:lnTo>
                  <a:lnTo>
                    <a:pt x="398" y="1065"/>
                  </a:lnTo>
                  <a:lnTo>
                    <a:pt x="408" y="1089"/>
                  </a:lnTo>
                  <a:lnTo>
                    <a:pt x="480" y="1113"/>
                  </a:lnTo>
                  <a:lnTo>
                    <a:pt x="499" y="1161"/>
                  </a:lnTo>
                  <a:lnTo>
                    <a:pt x="480" y="1171"/>
                  </a:lnTo>
                  <a:lnTo>
                    <a:pt x="432" y="1171"/>
                  </a:lnTo>
                  <a:lnTo>
                    <a:pt x="288" y="1142"/>
                  </a:lnTo>
                  <a:lnTo>
                    <a:pt x="278" y="1132"/>
                  </a:lnTo>
                  <a:lnTo>
                    <a:pt x="249" y="1209"/>
                  </a:lnTo>
                  <a:lnTo>
                    <a:pt x="173" y="1320"/>
                  </a:lnTo>
                  <a:lnTo>
                    <a:pt x="173" y="1339"/>
                  </a:lnTo>
                  <a:lnTo>
                    <a:pt x="139" y="1420"/>
                  </a:lnTo>
                  <a:lnTo>
                    <a:pt x="120" y="1526"/>
                  </a:lnTo>
                  <a:lnTo>
                    <a:pt x="144" y="1569"/>
                  </a:lnTo>
                  <a:lnTo>
                    <a:pt x="259" y="1617"/>
                  </a:lnTo>
                  <a:lnTo>
                    <a:pt x="269" y="1680"/>
                  </a:lnTo>
                  <a:lnTo>
                    <a:pt x="321" y="1728"/>
                  </a:lnTo>
                  <a:lnTo>
                    <a:pt x="350" y="1728"/>
                  </a:lnTo>
                  <a:lnTo>
                    <a:pt x="417" y="1838"/>
                  </a:lnTo>
                  <a:lnTo>
                    <a:pt x="470" y="1838"/>
                  </a:lnTo>
                  <a:lnTo>
                    <a:pt x="480" y="1857"/>
                  </a:lnTo>
                  <a:lnTo>
                    <a:pt x="528" y="1886"/>
                  </a:lnTo>
                  <a:lnTo>
                    <a:pt x="590" y="1896"/>
                  </a:lnTo>
                  <a:lnTo>
                    <a:pt x="638" y="2088"/>
                  </a:lnTo>
                  <a:lnTo>
                    <a:pt x="638" y="2117"/>
                  </a:lnTo>
                  <a:lnTo>
                    <a:pt x="609" y="2203"/>
                  </a:lnTo>
                  <a:lnTo>
                    <a:pt x="609" y="2265"/>
                  </a:lnTo>
                  <a:lnTo>
                    <a:pt x="749" y="2424"/>
                  </a:lnTo>
                  <a:lnTo>
                    <a:pt x="749" y="2453"/>
                  </a:lnTo>
                  <a:lnTo>
                    <a:pt x="715" y="2525"/>
                  </a:lnTo>
                  <a:lnTo>
                    <a:pt x="715" y="2553"/>
                  </a:lnTo>
                  <a:lnTo>
                    <a:pt x="705" y="2582"/>
                  </a:lnTo>
                  <a:lnTo>
                    <a:pt x="715" y="2601"/>
                  </a:lnTo>
                  <a:lnTo>
                    <a:pt x="715" y="2645"/>
                  </a:lnTo>
                  <a:lnTo>
                    <a:pt x="686" y="2683"/>
                  </a:lnTo>
                  <a:lnTo>
                    <a:pt x="686" y="2793"/>
                  </a:lnTo>
                  <a:lnTo>
                    <a:pt x="677" y="2813"/>
                  </a:lnTo>
                  <a:lnTo>
                    <a:pt x="619" y="2841"/>
                  </a:lnTo>
                  <a:lnTo>
                    <a:pt x="547" y="2899"/>
                  </a:lnTo>
                  <a:lnTo>
                    <a:pt x="499" y="3000"/>
                  </a:lnTo>
                  <a:lnTo>
                    <a:pt x="398" y="3043"/>
                  </a:lnTo>
                  <a:lnTo>
                    <a:pt x="302" y="3110"/>
                  </a:lnTo>
                  <a:lnTo>
                    <a:pt x="269" y="3120"/>
                  </a:lnTo>
                  <a:lnTo>
                    <a:pt x="201" y="3326"/>
                  </a:lnTo>
                  <a:lnTo>
                    <a:pt x="163" y="3389"/>
                  </a:lnTo>
                  <a:lnTo>
                    <a:pt x="139" y="3417"/>
                  </a:lnTo>
                  <a:lnTo>
                    <a:pt x="139" y="3437"/>
                  </a:lnTo>
                  <a:lnTo>
                    <a:pt x="91" y="3480"/>
                  </a:lnTo>
                  <a:lnTo>
                    <a:pt x="91" y="3509"/>
                  </a:lnTo>
                  <a:lnTo>
                    <a:pt x="81" y="3528"/>
                  </a:lnTo>
                  <a:lnTo>
                    <a:pt x="24" y="3557"/>
                  </a:lnTo>
                  <a:lnTo>
                    <a:pt x="0" y="3595"/>
                  </a:lnTo>
                  <a:lnTo>
                    <a:pt x="43" y="3638"/>
                  </a:lnTo>
                  <a:lnTo>
                    <a:pt x="72" y="3648"/>
                  </a:lnTo>
                  <a:lnTo>
                    <a:pt x="110" y="3696"/>
                  </a:lnTo>
                  <a:lnTo>
                    <a:pt x="110" y="3778"/>
                  </a:lnTo>
                  <a:lnTo>
                    <a:pt x="211" y="3907"/>
                  </a:lnTo>
                  <a:lnTo>
                    <a:pt x="249" y="3936"/>
                  </a:lnTo>
                  <a:lnTo>
                    <a:pt x="350" y="3883"/>
                  </a:lnTo>
                  <a:lnTo>
                    <a:pt x="432" y="3883"/>
                  </a:lnTo>
                  <a:lnTo>
                    <a:pt x="489" y="3893"/>
                  </a:lnTo>
                  <a:lnTo>
                    <a:pt x="509" y="3883"/>
                  </a:lnTo>
                  <a:lnTo>
                    <a:pt x="557" y="3893"/>
                  </a:lnTo>
                  <a:lnTo>
                    <a:pt x="566" y="3883"/>
                  </a:lnTo>
                  <a:lnTo>
                    <a:pt x="619" y="3926"/>
                  </a:lnTo>
                  <a:lnTo>
                    <a:pt x="715" y="3926"/>
                  </a:lnTo>
                  <a:lnTo>
                    <a:pt x="725" y="3946"/>
                  </a:lnTo>
                  <a:lnTo>
                    <a:pt x="725" y="4022"/>
                  </a:lnTo>
                  <a:lnTo>
                    <a:pt x="749" y="4022"/>
                  </a:lnTo>
                  <a:lnTo>
                    <a:pt x="749" y="4003"/>
                  </a:lnTo>
                  <a:lnTo>
                    <a:pt x="835" y="4032"/>
                  </a:lnTo>
                  <a:lnTo>
                    <a:pt x="864" y="4051"/>
                  </a:lnTo>
                  <a:lnTo>
                    <a:pt x="893" y="4032"/>
                  </a:lnTo>
                  <a:lnTo>
                    <a:pt x="993" y="4032"/>
                  </a:lnTo>
                  <a:lnTo>
                    <a:pt x="1027" y="3974"/>
                  </a:lnTo>
                  <a:lnTo>
                    <a:pt x="1113" y="3974"/>
                  </a:lnTo>
                  <a:lnTo>
                    <a:pt x="1161" y="3955"/>
                  </a:lnTo>
                  <a:lnTo>
                    <a:pt x="1195" y="3955"/>
                  </a:lnTo>
                  <a:lnTo>
                    <a:pt x="1205" y="3917"/>
                  </a:lnTo>
                  <a:lnTo>
                    <a:pt x="1262" y="3893"/>
                  </a:lnTo>
                  <a:lnTo>
                    <a:pt x="1291" y="3845"/>
                  </a:lnTo>
                  <a:lnTo>
                    <a:pt x="1310" y="3845"/>
                  </a:lnTo>
                  <a:lnTo>
                    <a:pt x="1330" y="3816"/>
                  </a:lnTo>
                  <a:lnTo>
                    <a:pt x="1330" y="3768"/>
                  </a:lnTo>
                  <a:lnTo>
                    <a:pt x="1392" y="3768"/>
                  </a:lnTo>
                  <a:lnTo>
                    <a:pt x="1392" y="3749"/>
                  </a:lnTo>
                  <a:lnTo>
                    <a:pt x="1421" y="3744"/>
                  </a:lnTo>
                  <a:lnTo>
                    <a:pt x="1421" y="3715"/>
                  </a:lnTo>
                  <a:lnTo>
                    <a:pt x="1430" y="3686"/>
                  </a:lnTo>
                  <a:lnTo>
                    <a:pt x="1411" y="3648"/>
                  </a:lnTo>
                  <a:lnTo>
                    <a:pt x="1430" y="3619"/>
                  </a:lnTo>
                  <a:lnTo>
                    <a:pt x="1459" y="3499"/>
                  </a:lnTo>
                  <a:lnTo>
                    <a:pt x="1459" y="3446"/>
                  </a:lnTo>
                  <a:lnTo>
                    <a:pt x="1440" y="3446"/>
                  </a:lnTo>
                  <a:lnTo>
                    <a:pt x="1440" y="3417"/>
                  </a:lnTo>
                  <a:lnTo>
                    <a:pt x="1493" y="3389"/>
                  </a:lnTo>
                  <a:lnTo>
                    <a:pt x="1512" y="3345"/>
                  </a:lnTo>
                  <a:lnTo>
                    <a:pt x="1531" y="3331"/>
                  </a:lnTo>
                  <a:lnTo>
                    <a:pt x="1560" y="3331"/>
                  </a:lnTo>
                  <a:lnTo>
                    <a:pt x="1603" y="3307"/>
                  </a:lnTo>
                  <a:lnTo>
                    <a:pt x="1651" y="3350"/>
                  </a:lnTo>
                  <a:lnTo>
                    <a:pt x="1790" y="3278"/>
                  </a:lnTo>
                  <a:lnTo>
                    <a:pt x="1819" y="3197"/>
                  </a:lnTo>
                  <a:lnTo>
                    <a:pt x="1819" y="3158"/>
                  </a:lnTo>
                  <a:lnTo>
                    <a:pt x="1906" y="3062"/>
                  </a:lnTo>
                  <a:lnTo>
                    <a:pt x="1934" y="2942"/>
                  </a:lnTo>
                  <a:lnTo>
                    <a:pt x="1958" y="2913"/>
                  </a:lnTo>
                  <a:lnTo>
                    <a:pt x="1886" y="2861"/>
                  </a:lnTo>
                  <a:lnTo>
                    <a:pt x="2045" y="2664"/>
                  </a:lnTo>
                  <a:lnTo>
                    <a:pt x="2078" y="2654"/>
                  </a:lnTo>
                  <a:lnTo>
                    <a:pt x="2117" y="2625"/>
                  </a:lnTo>
                  <a:lnTo>
                    <a:pt x="2174" y="2664"/>
                  </a:lnTo>
                  <a:lnTo>
                    <a:pt x="2222" y="2664"/>
                  </a:lnTo>
                  <a:lnTo>
                    <a:pt x="2256" y="2673"/>
                  </a:lnTo>
                  <a:lnTo>
                    <a:pt x="2294" y="2712"/>
                  </a:lnTo>
                  <a:lnTo>
                    <a:pt x="2381" y="2702"/>
                  </a:lnTo>
                  <a:lnTo>
                    <a:pt x="2453" y="2731"/>
                  </a:lnTo>
                  <a:lnTo>
                    <a:pt x="2511" y="2769"/>
                  </a:lnTo>
                  <a:lnTo>
                    <a:pt x="2525" y="2803"/>
                  </a:lnTo>
                  <a:lnTo>
                    <a:pt x="2573" y="2841"/>
                  </a:lnTo>
                  <a:lnTo>
                    <a:pt x="2573" y="2880"/>
                  </a:lnTo>
                  <a:lnTo>
                    <a:pt x="2640" y="2880"/>
                  </a:lnTo>
                  <a:lnTo>
                    <a:pt x="2779" y="2702"/>
                  </a:lnTo>
                  <a:lnTo>
                    <a:pt x="2779" y="2621"/>
                  </a:lnTo>
                  <a:lnTo>
                    <a:pt x="2760" y="2534"/>
                  </a:lnTo>
                  <a:lnTo>
                    <a:pt x="2760" y="2472"/>
                  </a:lnTo>
                  <a:lnTo>
                    <a:pt x="2751" y="2453"/>
                  </a:lnTo>
                  <a:lnTo>
                    <a:pt x="2813" y="2265"/>
                  </a:lnTo>
                  <a:lnTo>
                    <a:pt x="2861" y="2184"/>
                  </a:lnTo>
                  <a:lnTo>
                    <a:pt x="3039" y="1997"/>
                  </a:lnTo>
                  <a:lnTo>
                    <a:pt x="3067" y="1977"/>
                  </a:lnTo>
                  <a:lnTo>
                    <a:pt x="3058" y="1958"/>
                  </a:lnTo>
                  <a:lnTo>
                    <a:pt x="3058" y="1929"/>
                  </a:lnTo>
                  <a:lnTo>
                    <a:pt x="2981" y="1877"/>
                  </a:lnTo>
                  <a:lnTo>
                    <a:pt x="2943" y="1819"/>
                  </a:lnTo>
                  <a:lnTo>
                    <a:pt x="2928" y="1829"/>
                  </a:lnTo>
                  <a:lnTo>
                    <a:pt x="2880" y="1819"/>
                  </a:lnTo>
                  <a:lnTo>
                    <a:pt x="2784" y="1819"/>
                  </a:lnTo>
                  <a:lnTo>
                    <a:pt x="2760" y="1809"/>
                  </a:lnTo>
                  <a:lnTo>
                    <a:pt x="2621" y="1809"/>
                  </a:lnTo>
                  <a:lnTo>
                    <a:pt x="2544" y="1877"/>
                  </a:lnTo>
                  <a:lnTo>
                    <a:pt x="2525" y="1877"/>
                  </a:lnTo>
                  <a:lnTo>
                    <a:pt x="2511" y="1838"/>
                  </a:lnTo>
                  <a:lnTo>
                    <a:pt x="2515" y="1829"/>
                  </a:lnTo>
                  <a:lnTo>
                    <a:pt x="2496" y="1819"/>
                  </a:lnTo>
                  <a:lnTo>
                    <a:pt x="2414" y="1867"/>
                  </a:lnTo>
                  <a:lnTo>
                    <a:pt x="2386" y="1819"/>
                  </a:lnTo>
                  <a:lnTo>
                    <a:pt x="2333" y="1838"/>
                  </a:lnTo>
                  <a:lnTo>
                    <a:pt x="2222" y="1737"/>
                  </a:lnTo>
                  <a:lnTo>
                    <a:pt x="2146" y="1819"/>
                  </a:lnTo>
                  <a:lnTo>
                    <a:pt x="2117" y="1819"/>
                  </a:lnTo>
                  <a:lnTo>
                    <a:pt x="2035" y="1785"/>
                  </a:lnTo>
                  <a:lnTo>
                    <a:pt x="2035" y="1766"/>
                  </a:lnTo>
                  <a:lnTo>
                    <a:pt x="2078" y="1699"/>
                  </a:lnTo>
                  <a:lnTo>
                    <a:pt x="1958" y="1680"/>
                  </a:lnTo>
                  <a:lnTo>
                    <a:pt x="1896" y="1641"/>
                  </a:lnTo>
                  <a:lnTo>
                    <a:pt x="1915" y="1608"/>
                  </a:lnTo>
                  <a:lnTo>
                    <a:pt x="1877" y="1579"/>
                  </a:lnTo>
                  <a:lnTo>
                    <a:pt x="1877" y="1560"/>
                  </a:lnTo>
                  <a:lnTo>
                    <a:pt x="1896" y="1531"/>
                  </a:lnTo>
                  <a:lnTo>
                    <a:pt x="1790" y="1483"/>
                  </a:lnTo>
                  <a:lnTo>
                    <a:pt x="1718" y="1478"/>
                  </a:lnTo>
                  <a:lnTo>
                    <a:pt x="1690" y="1368"/>
                  </a:lnTo>
                  <a:lnTo>
                    <a:pt x="1603" y="1300"/>
                  </a:lnTo>
                  <a:lnTo>
                    <a:pt x="1603" y="1262"/>
                  </a:lnTo>
                  <a:lnTo>
                    <a:pt x="1579" y="1219"/>
                  </a:lnTo>
                  <a:lnTo>
                    <a:pt x="1512" y="1219"/>
                  </a:lnTo>
                  <a:lnTo>
                    <a:pt x="1512" y="1190"/>
                  </a:lnTo>
                  <a:lnTo>
                    <a:pt x="1632" y="1089"/>
                  </a:lnTo>
                  <a:lnTo>
                    <a:pt x="1632" y="1065"/>
                  </a:lnTo>
                  <a:lnTo>
                    <a:pt x="1598" y="1041"/>
                  </a:lnTo>
                  <a:lnTo>
                    <a:pt x="1589" y="955"/>
                  </a:lnTo>
                  <a:lnTo>
                    <a:pt x="1651" y="864"/>
                  </a:lnTo>
                  <a:lnTo>
                    <a:pt x="1728" y="801"/>
                  </a:lnTo>
                  <a:lnTo>
                    <a:pt x="1781" y="801"/>
                  </a:lnTo>
                  <a:lnTo>
                    <a:pt x="1838" y="772"/>
                  </a:lnTo>
                  <a:lnTo>
                    <a:pt x="1858" y="772"/>
                  </a:lnTo>
                  <a:lnTo>
                    <a:pt x="1858" y="744"/>
                  </a:lnTo>
                  <a:lnTo>
                    <a:pt x="1603" y="369"/>
                  </a:lnTo>
                  <a:lnTo>
                    <a:pt x="1522" y="297"/>
                  </a:lnTo>
                  <a:lnTo>
                    <a:pt x="1502" y="297"/>
                  </a:lnTo>
                  <a:lnTo>
                    <a:pt x="974" y="96"/>
                  </a:lnTo>
                  <a:lnTo>
                    <a:pt x="984" y="67"/>
                  </a:lnTo>
                  <a:lnTo>
                    <a:pt x="965" y="67"/>
                  </a:lnTo>
                  <a:lnTo>
                    <a:pt x="936" y="48"/>
                  </a:lnTo>
                  <a:lnTo>
                    <a:pt x="917" y="67"/>
                  </a:lnTo>
                  <a:lnTo>
                    <a:pt x="797" y="9"/>
                  </a:lnTo>
                  <a:close/>
                </a:path>
              </a:pathLst>
            </a:custGeom>
            <a:solidFill>
              <a:srgbClr val="FF0000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3" name="Freeform 63"/>
            <p:cNvSpPr>
              <a:spLocks/>
            </p:cNvSpPr>
            <p:nvPr/>
          </p:nvSpPr>
          <p:spPr bwMode="auto">
            <a:xfrm>
              <a:off x="3835" y="5463"/>
              <a:ext cx="1997" cy="1920"/>
            </a:xfrm>
            <a:custGeom>
              <a:avLst/>
              <a:gdLst>
                <a:gd name="T0" fmla="*/ 1412 w 1997"/>
                <a:gd name="T1" fmla="*/ 87 h 1920"/>
                <a:gd name="T2" fmla="*/ 1354 w 1997"/>
                <a:gd name="T3" fmla="*/ 58 h 1920"/>
                <a:gd name="T4" fmla="*/ 1263 w 1997"/>
                <a:gd name="T5" fmla="*/ 106 h 1920"/>
                <a:gd name="T6" fmla="*/ 1263 w 1997"/>
                <a:gd name="T7" fmla="*/ 207 h 1920"/>
                <a:gd name="T8" fmla="*/ 1191 w 1997"/>
                <a:gd name="T9" fmla="*/ 255 h 1920"/>
                <a:gd name="T10" fmla="*/ 1153 w 1997"/>
                <a:gd name="T11" fmla="*/ 298 h 1920"/>
                <a:gd name="T12" fmla="*/ 1225 w 1997"/>
                <a:gd name="T13" fmla="*/ 384 h 1920"/>
                <a:gd name="T14" fmla="*/ 1162 w 1997"/>
                <a:gd name="T15" fmla="*/ 427 h 1920"/>
                <a:gd name="T16" fmla="*/ 1181 w 1997"/>
                <a:gd name="T17" fmla="*/ 485 h 1920"/>
                <a:gd name="T18" fmla="*/ 1013 w 1997"/>
                <a:gd name="T19" fmla="*/ 442 h 1920"/>
                <a:gd name="T20" fmla="*/ 922 w 1997"/>
                <a:gd name="T21" fmla="*/ 427 h 1920"/>
                <a:gd name="T22" fmla="*/ 864 w 1997"/>
                <a:gd name="T23" fmla="*/ 423 h 1920"/>
                <a:gd name="T24" fmla="*/ 807 w 1997"/>
                <a:gd name="T25" fmla="*/ 346 h 1920"/>
                <a:gd name="T26" fmla="*/ 706 w 1997"/>
                <a:gd name="T27" fmla="*/ 346 h 1920"/>
                <a:gd name="T28" fmla="*/ 548 w 1997"/>
                <a:gd name="T29" fmla="*/ 346 h 1920"/>
                <a:gd name="T30" fmla="*/ 500 w 1997"/>
                <a:gd name="T31" fmla="*/ 413 h 1920"/>
                <a:gd name="T32" fmla="*/ 576 w 1997"/>
                <a:gd name="T33" fmla="*/ 442 h 1920"/>
                <a:gd name="T34" fmla="*/ 567 w 1997"/>
                <a:gd name="T35" fmla="*/ 523 h 1920"/>
                <a:gd name="T36" fmla="*/ 538 w 1997"/>
                <a:gd name="T37" fmla="*/ 514 h 1920"/>
                <a:gd name="T38" fmla="*/ 466 w 1997"/>
                <a:gd name="T39" fmla="*/ 514 h 1920"/>
                <a:gd name="T40" fmla="*/ 437 w 1997"/>
                <a:gd name="T41" fmla="*/ 533 h 1920"/>
                <a:gd name="T42" fmla="*/ 370 w 1997"/>
                <a:gd name="T43" fmla="*/ 663 h 1920"/>
                <a:gd name="T44" fmla="*/ 202 w 1997"/>
                <a:gd name="T45" fmla="*/ 850 h 1920"/>
                <a:gd name="T46" fmla="*/ 111 w 1997"/>
                <a:gd name="T47" fmla="*/ 979 h 1920"/>
                <a:gd name="T48" fmla="*/ 68 w 1997"/>
                <a:gd name="T49" fmla="*/ 1090 h 1920"/>
                <a:gd name="T50" fmla="*/ 44 w 1997"/>
                <a:gd name="T51" fmla="*/ 1248 h 1920"/>
                <a:gd name="T52" fmla="*/ 82 w 1997"/>
                <a:gd name="T53" fmla="*/ 1407 h 1920"/>
                <a:gd name="T54" fmla="*/ 111 w 1997"/>
                <a:gd name="T55" fmla="*/ 1474 h 1920"/>
                <a:gd name="T56" fmla="*/ 240 w 1997"/>
                <a:gd name="T57" fmla="*/ 1517 h 1920"/>
                <a:gd name="T58" fmla="*/ 360 w 1997"/>
                <a:gd name="T59" fmla="*/ 1555 h 1920"/>
                <a:gd name="T60" fmla="*/ 500 w 1997"/>
                <a:gd name="T61" fmla="*/ 1723 h 1920"/>
                <a:gd name="T62" fmla="*/ 586 w 1997"/>
                <a:gd name="T63" fmla="*/ 1714 h 1920"/>
                <a:gd name="T64" fmla="*/ 725 w 1997"/>
                <a:gd name="T65" fmla="*/ 1656 h 1920"/>
                <a:gd name="T66" fmla="*/ 749 w 1997"/>
                <a:gd name="T67" fmla="*/ 1767 h 1920"/>
                <a:gd name="T68" fmla="*/ 807 w 1997"/>
                <a:gd name="T69" fmla="*/ 1853 h 1920"/>
                <a:gd name="T70" fmla="*/ 903 w 1997"/>
                <a:gd name="T71" fmla="*/ 1920 h 1920"/>
                <a:gd name="T72" fmla="*/ 1023 w 1997"/>
                <a:gd name="T73" fmla="*/ 1815 h 1920"/>
                <a:gd name="T74" fmla="*/ 1234 w 1997"/>
                <a:gd name="T75" fmla="*/ 1892 h 1920"/>
                <a:gd name="T76" fmla="*/ 1373 w 1997"/>
                <a:gd name="T77" fmla="*/ 1752 h 1920"/>
                <a:gd name="T78" fmla="*/ 1484 w 1997"/>
                <a:gd name="T79" fmla="*/ 1493 h 1920"/>
                <a:gd name="T80" fmla="*/ 1671 w 1997"/>
                <a:gd name="T81" fmla="*/ 1335 h 1920"/>
                <a:gd name="T82" fmla="*/ 1791 w 1997"/>
                <a:gd name="T83" fmla="*/ 1205 h 1920"/>
                <a:gd name="T84" fmla="*/ 1930 w 1997"/>
                <a:gd name="T85" fmla="*/ 979 h 1920"/>
                <a:gd name="T86" fmla="*/ 1949 w 1997"/>
                <a:gd name="T87" fmla="*/ 874 h 1920"/>
                <a:gd name="T88" fmla="*/ 1858 w 1997"/>
                <a:gd name="T89" fmla="*/ 485 h 1920"/>
                <a:gd name="T90" fmla="*/ 1849 w 1997"/>
                <a:gd name="T91" fmla="*/ 255 h 1920"/>
                <a:gd name="T92" fmla="*/ 1700 w 1997"/>
                <a:gd name="T93" fmla="*/ 139 h 1920"/>
                <a:gd name="T94" fmla="*/ 1522 w 1997"/>
                <a:gd name="T95" fmla="*/ 0 h 192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997" h="1920">
                  <a:moveTo>
                    <a:pt x="1513" y="10"/>
                  </a:moveTo>
                  <a:lnTo>
                    <a:pt x="1498" y="48"/>
                  </a:lnTo>
                  <a:lnTo>
                    <a:pt x="1412" y="87"/>
                  </a:lnTo>
                  <a:lnTo>
                    <a:pt x="1393" y="87"/>
                  </a:lnTo>
                  <a:lnTo>
                    <a:pt x="1383" y="67"/>
                  </a:lnTo>
                  <a:lnTo>
                    <a:pt x="1354" y="58"/>
                  </a:lnTo>
                  <a:lnTo>
                    <a:pt x="1325" y="77"/>
                  </a:lnTo>
                  <a:lnTo>
                    <a:pt x="1292" y="67"/>
                  </a:lnTo>
                  <a:lnTo>
                    <a:pt x="1263" y="106"/>
                  </a:lnTo>
                  <a:lnTo>
                    <a:pt x="1263" y="130"/>
                  </a:lnTo>
                  <a:lnTo>
                    <a:pt x="1234" y="130"/>
                  </a:lnTo>
                  <a:lnTo>
                    <a:pt x="1263" y="207"/>
                  </a:lnTo>
                  <a:lnTo>
                    <a:pt x="1215" y="226"/>
                  </a:lnTo>
                  <a:lnTo>
                    <a:pt x="1215" y="235"/>
                  </a:lnTo>
                  <a:lnTo>
                    <a:pt x="1191" y="255"/>
                  </a:lnTo>
                  <a:lnTo>
                    <a:pt x="1162" y="255"/>
                  </a:lnTo>
                  <a:lnTo>
                    <a:pt x="1162" y="283"/>
                  </a:lnTo>
                  <a:lnTo>
                    <a:pt x="1153" y="298"/>
                  </a:lnTo>
                  <a:lnTo>
                    <a:pt x="1244" y="346"/>
                  </a:lnTo>
                  <a:lnTo>
                    <a:pt x="1244" y="384"/>
                  </a:lnTo>
                  <a:lnTo>
                    <a:pt x="1225" y="384"/>
                  </a:lnTo>
                  <a:lnTo>
                    <a:pt x="1210" y="423"/>
                  </a:lnTo>
                  <a:lnTo>
                    <a:pt x="1167" y="423"/>
                  </a:lnTo>
                  <a:lnTo>
                    <a:pt x="1162" y="427"/>
                  </a:lnTo>
                  <a:lnTo>
                    <a:pt x="1196" y="447"/>
                  </a:lnTo>
                  <a:lnTo>
                    <a:pt x="1196" y="475"/>
                  </a:lnTo>
                  <a:lnTo>
                    <a:pt x="1181" y="485"/>
                  </a:lnTo>
                  <a:lnTo>
                    <a:pt x="1114" y="466"/>
                  </a:lnTo>
                  <a:lnTo>
                    <a:pt x="1066" y="466"/>
                  </a:lnTo>
                  <a:lnTo>
                    <a:pt x="1013" y="442"/>
                  </a:lnTo>
                  <a:lnTo>
                    <a:pt x="994" y="447"/>
                  </a:lnTo>
                  <a:lnTo>
                    <a:pt x="927" y="447"/>
                  </a:lnTo>
                  <a:lnTo>
                    <a:pt x="922" y="427"/>
                  </a:lnTo>
                  <a:lnTo>
                    <a:pt x="893" y="447"/>
                  </a:lnTo>
                  <a:lnTo>
                    <a:pt x="864" y="447"/>
                  </a:lnTo>
                  <a:lnTo>
                    <a:pt x="864" y="423"/>
                  </a:lnTo>
                  <a:lnTo>
                    <a:pt x="845" y="375"/>
                  </a:lnTo>
                  <a:lnTo>
                    <a:pt x="807" y="365"/>
                  </a:lnTo>
                  <a:lnTo>
                    <a:pt x="807" y="346"/>
                  </a:lnTo>
                  <a:lnTo>
                    <a:pt x="744" y="355"/>
                  </a:lnTo>
                  <a:lnTo>
                    <a:pt x="725" y="336"/>
                  </a:lnTo>
                  <a:lnTo>
                    <a:pt x="706" y="346"/>
                  </a:lnTo>
                  <a:lnTo>
                    <a:pt x="668" y="336"/>
                  </a:lnTo>
                  <a:lnTo>
                    <a:pt x="648" y="346"/>
                  </a:lnTo>
                  <a:lnTo>
                    <a:pt x="548" y="346"/>
                  </a:lnTo>
                  <a:lnTo>
                    <a:pt x="528" y="327"/>
                  </a:lnTo>
                  <a:lnTo>
                    <a:pt x="500" y="375"/>
                  </a:lnTo>
                  <a:lnTo>
                    <a:pt x="500" y="413"/>
                  </a:lnTo>
                  <a:lnTo>
                    <a:pt x="576" y="403"/>
                  </a:lnTo>
                  <a:lnTo>
                    <a:pt x="596" y="427"/>
                  </a:lnTo>
                  <a:lnTo>
                    <a:pt x="576" y="442"/>
                  </a:lnTo>
                  <a:lnTo>
                    <a:pt x="576" y="466"/>
                  </a:lnTo>
                  <a:lnTo>
                    <a:pt x="596" y="514"/>
                  </a:lnTo>
                  <a:lnTo>
                    <a:pt x="567" y="523"/>
                  </a:lnTo>
                  <a:lnTo>
                    <a:pt x="567" y="495"/>
                  </a:lnTo>
                  <a:lnTo>
                    <a:pt x="538" y="495"/>
                  </a:lnTo>
                  <a:lnTo>
                    <a:pt x="538" y="514"/>
                  </a:lnTo>
                  <a:lnTo>
                    <a:pt x="509" y="514"/>
                  </a:lnTo>
                  <a:lnTo>
                    <a:pt x="485" y="504"/>
                  </a:lnTo>
                  <a:lnTo>
                    <a:pt x="466" y="514"/>
                  </a:lnTo>
                  <a:lnTo>
                    <a:pt x="428" y="514"/>
                  </a:lnTo>
                  <a:lnTo>
                    <a:pt x="418" y="523"/>
                  </a:lnTo>
                  <a:lnTo>
                    <a:pt x="437" y="533"/>
                  </a:lnTo>
                  <a:lnTo>
                    <a:pt x="447" y="552"/>
                  </a:lnTo>
                  <a:lnTo>
                    <a:pt x="360" y="600"/>
                  </a:lnTo>
                  <a:lnTo>
                    <a:pt x="370" y="663"/>
                  </a:lnTo>
                  <a:lnTo>
                    <a:pt x="159" y="730"/>
                  </a:lnTo>
                  <a:lnTo>
                    <a:pt x="149" y="759"/>
                  </a:lnTo>
                  <a:lnTo>
                    <a:pt x="202" y="850"/>
                  </a:lnTo>
                  <a:lnTo>
                    <a:pt x="202" y="912"/>
                  </a:lnTo>
                  <a:lnTo>
                    <a:pt x="168" y="979"/>
                  </a:lnTo>
                  <a:lnTo>
                    <a:pt x="111" y="979"/>
                  </a:lnTo>
                  <a:lnTo>
                    <a:pt x="111" y="1051"/>
                  </a:lnTo>
                  <a:lnTo>
                    <a:pt x="82" y="1090"/>
                  </a:lnTo>
                  <a:lnTo>
                    <a:pt x="68" y="1090"/>
                  </a:lnTo>
                  <a:lnTo>
                    <a:pt x="68" y="1157"/>
                  </a:lnTo>
                  <a:lnTo>
                    <a:pt x="20" y="1229"/>
                  </a:lnTo>
                  <a:lnTo>
                    <a:pt x="44" y="1248"/>
                  </a:lnTo>
                  <a:lnTo>
                    <a:pt x="10" y="1320"/>
                  </a:lnTo>
                  <a:lnTo>
                    <a:pt x="0" y="1407"/>
                  </a:lnTo>
                  <a:lnTo>
                    <a:pt x="82" y="1407"/>
                  </a:lnTo>
                  <a:lnTo>
                    <a:pt x="82" y="1426"/>
                  </a:lnTo>
                  <a:lnTo>
                    <a:pt x="111" y="1445"/>
                  </a:lnTo>
                  <a:lnTo>
                    <a:pt x="111" y="1474"/>
                  </a:lnTo>
                  <a:lnTo>
                    <a:pt x="140" y="1493"/>
                  </a:lnTo>
                  <a:lnTo>
                    <a:pt x="159" y="1493"/>
                  </a:lnTo>
                  <a:lnTo>
                    <a:pt x="240" y="1517"/>
                  </a:lnTo>
                  <a:lnTo>
                    <a:pt x="250" y="1498"/>
                  </a:lnTo>
                  <a:lnTo>
                    <a:pt x="298" y="1498"/>
                  </a:lnTo>
                  <a:lnTo>
                    <a:pt x="360" y="1555"/>
                  </a:lnTo>
                  <a:lnTo>
                    <a:pt x="399" y="1603"/>
                  </a:lnTo>
                  <a:lnTo>
                    <a:pt x="428" y="1656"/>
                  </a:lnTo>
                  <a:lnTo>
                    <a:pt x="500" y="1723"/>
                  </a:lnTo>
                  <a:lnTo>
                    <a:pt x="567" y="1695"/>
                  </a:lnTo>
                  <a:lnTo>
                    <a:pt x="567" y="1714"/>
                  </a:lnTo>
                  <a:lnTo>
                    <a:pt x="586" y="1714"/>
                  </a:lnTo>
                  <a:lnTo>
                    <a:pt x="596" y="1666"/>
                  </a:lnTo>
                  <a:lnTo>
                    <a:pt x="629" y="1656"/>
                  </a:lnTo>
                  <a:lnTo>
                    <a:pt x="725" y="1656"/>
                  </a:lnTo>
                  <a:lnTo>
                    <a:pt x="744" y="1666"/>
                  </a:lnTo>
                  <a:lnTo>
                    <a:pt x="749" y="1704"/>
                  </a:lnTo>
                  <a:lnTo>
                    <a:pt x="749" y="1767"/>
                  </a:lnTo>
                  <a:lnTo>
                    <a:pt x="764" y="1791"/>
                  </a:lnTo>
                  <a:lnTo>
                    <a:pt x="764" y="1815"/>
                  </a:lnTo>
                  <a:lnTo>
                    <a:pt x="807" y="1853"/>
                  </a:lnTo>
                  <a:lnTo>
                    <a:pt x="826" y="1853"/>
                  </a:lnTo>
                  <a:lnTo>
                    <a:pt x="893" y="1892"/>
                  </a:lnTo>
                  <a:lnTo>
                    <a:pt x="903" y="1920"/>
                  </a:lnTo>
                  <a:lnTo>
                    <a:pt x="994" y="1911"/>
                  </a:lnTo>
                  <a:lnTo>
                    <a:pt x="1023" y="1853"/>
                  </a:lnTo>
                  <a:lnTo>
                    <a:pt x="1023" y="1815"/>
                  </a:lnTo>
                  <a:lnTo>
                    <a:pt x="1104" y="1863"/>
                  </a:lnTo>
                  <a:lnTo>
                    <a:pt x="1143" y="1815"/>
                  </a:lnTo>
                  <a:lnTo>
                    <a:pt x="1234" y="1892"/>
                  </a:lnTo>
                  <a:lnTo>
                    <a:pt x="1321" y="1834"/>
                  </a:lnTo>
                  <a:lnTo>
                    <a:pt x="1340" y="1767"/>
                  </a:lnTo>
                  <a:lnTo>
                    <a:pt x="1373" y="1752"/>
                  </a:lnTo>
                  <a:lnTo>
                    <a:pt x="1393" y="1704"/>
                  </a:lnTo>
                  <a:lnTo>
                    <a:pt x="1441" y="1651"/>
                  </a:lnTo>
                  <a:lnTo>
                    <a:pt x="1484" y="1493"/>
                  </a:lnTo>
                  <a:lnTo>
                    <a:pt x="1513" y="1426"/>
                  </a:lnTo>
                  <a:lnTo>
                    <a:pt x="1570" y="1407"/>
                  </a:lnTo>
                  <a:lnTo>
                    <a:pt x="1671" y="1335"/>
                  </a:lnTo>
                  <a:lnTo>
                    <a:pt x="1719" y="1320"/>
                  </a:lnTo>
                  <a:lnTo>
                    <a:pt x="1757" y="1287"/>
                  </a:lnTo>
                  <a:lnTo>
                    <a:pt x="1791" y="1205"/>
                  </a:lnTo>
                  <a:lnTo>
                    <a:pt x="1877" y="1147"/>
                  </a:lnTo>
                  <a:lnTo>
                    <a:pt x="1930" y="1090"/>
                  </a:lnTo>
                  <a:lnTo>
                    <a:pt x="1930" y="979"/>
                  </a:lnTo>
                  <a:lnTo>
                    <a:pt x="1959" y="941"/>
                  </a:lnTo>
                  <a:lnTo>
                    <a:pt x="1959" y="893"/>
                  </a:lnTo>
                  <a:lnTo>
                    <a:pt x="1949" y="874"/>
                  </a:lnTo>
                  <a:lnTo>
                    <a:pt x="1997" y="730"/>
                  </a:lnTo>
                  <a:lnTo>
                    <a:pt x="1858" y="571"/>
                  </a:lnTo>
                  <a:lnTo>
                    <a:pt x="1858" y="485"/>
                  </a:lnTo>
                  <a:lnTo>
                    <a:pt x="1887" y="403"/>
                  </a:lnTo>
                  <a:lnTo>
                    <a:pt x="1887" y="375"/>
                  </a:lnTo>
                  <a:lnTo>
                    <a:pt x="1849" y="255"/>
                  </a:lnTo>
                  <a:lnTo>
                    <a:pt x="1839" y="197"/>
                  </a:lnTo>
                  <a:lnTo>
                    <a:pt x="1757" y="187"/>
                  </a:lnTo>
                  <a:lnTo>
                    <a:pt x="1700" y="139"/>
                  </a:lnTo>
                  <a:lnTo>
                    <a:pt x="1661" y="139"/>
                  </a:lnTo>
                  <a:lnTo>
                    <a:pt x="1599" y="39"/>
                  </a:lnTo>
                  <a:lnTo>
                    <a:pt x="1522" y="0"/>
                  </a:lnTo>
                  <a:lnTo>
                    <a:pt x="1513" y="10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4" name="Freeform 64"/>
            <p:cNvSpPr>
              <a:spLocks/>
            </p:cNvSpPr>
            <p:nvPr/>
          </p:nvSpPr>
          <p:spPr bwMode="auto">
            <a:xfrm>
              <a:off x="7734" y="5713"/>
              <a:ext cx="1296" cy="1286"/>
            </a:xfrm>
            <a:custGeom>
              <a:avLst/>
              <a:gdLst>
                <a:gd name="T0" fmla="*/ 408 w 1296"/>
                <a:gd name="T1" fmla="*/ 29 h 1286"/>
                <a:gd name="T2" fmla="*/ 422 w 1296"/>
                <a:gd name="T3" fmla="*/ 43 h 1286"/>
                <a:gd name="T4" fmla="*/ 384 w 1296"/>
                <a:gd name="T5" fmla="*/ 53 h 1286"/>
                <a:gd name="T6" fmla="*/ 187 w 1296"/>
                <a:gd name="T7" fmla="*/ 269 h 1286"/>
                <a:gd name="T8" fmla="*/ 110 w 1296"/>
                <a:gd name="T9" fmla="*/ 446 h 1286"/>
                <a:gd name="T10" fmla="*/ 110 w 1296"/>
                <a:gd name="T11" fmla="*/ 461 h 1286"/>
                <a:gd name="T12" fmla="*/ 91 w 1296"/>
                <a:gd name="T13" fmla="*/ 518 h 1286"/>
                <a:gd name="T14" fmla="*/ 105 w 1296"/>
                <a:gd name="T15" fmla="*/ 537 h 1286"/>
                <a:gd name="T16" fmla="*/ 110 w 1296"/>
                <a:gd name="T17" fmla="*/ 667 h 1286"/>
                <a:gd name="T18" fmla="*/ 120 w 1296"/>
                <a:gd name="T19" fmla="*/ 686 h 1286"/>
                <a:gd name="T20" fmla="*/ 120 w 1296"/>
                <a:gd name="T21" fmla="*/ 758 h 1286"/>
                <a:gd name="T22" fmla="*/ 105 w 1296"/>
                <a:gd name="T23" fmla="*/ 797 h 1286"/>
                <a:gd name="T24" fmla="*/ 0 w 1296"/>
                <a:gd name="T25" fmla="*/ 917 h 1286"/>
                <a:gd name="T26" fmla="*/ 0 w 1296"/>
                <a:gd name="T27" fmla="*/ 955 h 1286"/>
                <a:gd name="T28" fmla="*/ 28 w 1296"/>
                <a:gd name="T29" fmla="*/ 1022 h 1286"/>
                <a:gd name="T30" fmla="*/ 187 w 1296"/>
                <a:gd name="T31" fmla="*/ 1056 h 1286"/>
                <a:gd name="T32" fmla="*/ 268 w 1296"/>
                <a:gd name="T33" fmla="*/ 1022 h 1286"/>
                <a:gd name="T34" fmla="*/ 345 w 1296"/>
                <a:gd name="T35" fmla="*/ 1008 h 1286"/>
                <a:gd name="T36" fmla="*/ 384 w 1296"/>
                <a:gd name="T37" fmla="*/ 1027 h 1286"/>
                <a:gd name="T38" fmla="*/ 465 w 1296"/>
                <a:gd name="T39" fmla="*/ 1022 h 1286"/>
                <a:gd name="T40" fmla="*/ 484 w 1296"/>
                <a:gd name="T41" fmla="*/ 1008 h 1286"/>
                <a:gd name="T42" fmla="*/ 542 w 1296"/>
                <a:gd name="T43" fmla="*/ 1008 h 1286"/>
                <a:gd name="T44" fmla="*/ 604 w 1296"/>
                <a:gd name="T45" fmla="*/ 1056 h 1286"/>
                <a:gd name="T46" fmla="*/ 700 w 1296"/>
                <a:gd name="T47" fmla="*/ 1224 h 1286"/>
                <a:gd name="T48" fmla="*/ 724 w 1296"/>
                <a:gd name="T49" fmla="*/ 1205 h 1286"/>
                <a:gd name="T50" fmla="*/ 724 w 1296"/>
                <a:gd name="T51" fmla="*/ 1233 h 1286"/>
                <a:gd name="T52" fmla="*/ 782 w 1296"/>
                <a:gd name="T53" fmla="*/ 1272 h 1286"/>
                <a:gd name="T54" fmla="*/ 801 w 1296"/>
                <a:gd name="T55" fmla="*/ 1272 h 1286"/>
                <a:gd name="T56" fmla="*/ 840 w 1296"/>
                <a:gd name="T57" fmla="*/ 1286 h 1286"/>
                <a:gd name="T58" fmla="*/ 1008 w 1296"/>
                <a:gd name="T59" fmla="*/ 1205 h 1286"/>
                <a:gd name="T60" fmla="*/ 1036 w 1296"/>
                <a:gd name="T61" fmla="*/ 1152 h 1286"/>
                <a:gd name="T62" fmla="*/ 1200 w 1296"/>
                <a:gd name="T63" fmla="*/ 1008 h 1286"/>
                <a:gd name="T64" fmla="*/ 1277 w 1296"/>
                <a:gd name="T65" fmla="*/ 888 h 1286"/>
                <a:gd name="T66" fmla="*/ 1286 w 1296"/>
                <a:gd name="T67" fmla="*/ 845 h 1286"/>
                <a:gd name="T68" fmla="*/ 1277 w 1296"/>
                <a:gd name="T69" fmla="*/ 797 h 1286"/>
                <a:gd name="T70" fmla="*/ 1296 w 1296"/>
                <a:gd name="T71" fmla="*/ 797 h 1286"/>
                <a:gd name="T72" fmla="*/ 1296 w 1296"/>
                <a:gd name="T73" fmla="*/ 768 h 1286"/>
                <a:gd name="T74" fmla="*/ 1200 w 1296"/>
                <a:gd name="T75" fmla="*/ 696 h 1286"/>
                <a:gd name="T76" fmla="*/ 1248 w 1296"/>
                <a:gd name="T77" fmla="*/ 629 h 1286"/>
                <a:gd name="T78" fmla="*/ 1248 w 1296"/>
                <a:gd name="T79" fmla="*/ 609 h 1286"/>
                <a:gd name="T80" fmla="*/ 1157 w 1296"/>
                <a:gd name="T81" fmla="*/ 480 h 1286"/>
                <a:gd name="T82" fmla="*/ 1147 w 1296"/>
                <a:gd name="T83" fmla="*/ 480 h 1286"/>
                <a:gd name="T84" fmla="*/ 1008 w 1296"/>
                <a:gd name="T85" fmla="*/ 369 h 1286"/>
                <a:gd name="T86" fmla="*/ 720 w 1296"/>
                <a:gd name="T87" fmla="*/ 91 h 1286"/>
                <a:gd name="T88" fmla="*/ 643 w 1296"/>
                <a:gd name="T89" fmla="*/ 43 h 1286"/>
                <a:gd name="T90" fmla="*/ 566 w 1296"/>
                <a:gd name="T91" fmla="*/ 33 h 1286"/>
                <a:gd name="T92" fmla="*/ 532 w 1296"/>
                <a:gd name="T93" fmla="*/ 14 h 1286"/>
                <a:gd name="T94" fmla="*/ 475 w 1296"/>
                <a:gd name="T95" fmla="*/ 14 h 1286"/>
                <a:gd name="T96" fmla="*/ 403 w 1296"/>
                <a:gd name="T97" fmla="*/ 0 h 1286"/>
                <a:gd name="T98" fmla="*/ 403 w 1296"/>
                <a:gd name="T99" fmla="*/ 14 h 1286"/>
                <a:gd name="T100" fmla="*/ 408 w 1296"/>
                <a:gd name="T101" fmla="*/ 29 h 128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296" h="1286">
                  <a:moveTo>
                    <a:pt x="408" y="29"/>
                  </a:moveTo>
                  <a:lnTo>
                    <a:pt x="422" y="43"/>
                  </a:lnTo>
                  <a:lnTo>
                    <a:pt x="384" y="53"/>
                  </a:lnTo>
                  <a:lnTo>
                    <a:pt x="187" y="269"/>
                  </a:lnTo>
                  <a:lnTo>
                    <a:pt x="110" y="446"/>
                  </a:lnTo>
                  <a:lnTo>
                    <a:pt x="110" y="461"/>
                  </a:lnTo>
                  <a:lnTo>
                    <a:pt x="91" y="518"/>
                  </a:lnTo>
                  <a:lnTo>
                    <a:pt x="105" y="537"/>
                  </a:lnTo>
                  <a:lnTo>
                    <a:pt x="110" y="667"/>
                  </a:lnTo>
                  <a:lnTo>
                    <a:pt x="120" y="686"/>
                  </a:lnTo>
                  <a:lnTo>
                    <a:pt x="120" y="758"/>
                  </a:lnTo>
                  <a:lnTo>
                    <a:pt x="105" y="797"/>
                  </a:lnTo>
                  <a:lnTo>
                    <a:pt x="0" y="917"/>
                  </a:lnTo>
                  <a:lnTo>
                    <a:pt x="0" y="955"/>
                  </a:lnTo>
                  <a:lnTo>
                    <a:pt x="28" y="1022"/>
                  </a:lnTo>
                  <a:lnTo>
                    <a:pt x="187" y="1056"/>
                  </a:lnTo>
                  <a:lnTo>
                    <a:pt x="268" y="1022"/>
                  </a:lnTo>
                  <a:lnTo>
                    <a:pt x="345" y="1008"/>
                  </a:lnTo>
                  <a:lnTo>
                    <a:pt x="384" y="1027"/>
                  </a:lnTo>
                  <a:lnTo>
                    <a:pt x="465" y="1022"/>
                  </a:lnTo>
                  <a:lnTo>
                    <a:pt x="484" y="1008"/>
                  </a:lnTo>
                  <a:lnTo>
                    <a:pt x="542" y="1008"/>
                  </a:lnTo>
                  <a:lnTo>
                    <a:pt x="604" y="1056"/>
                  </a:lnTo>
                  <a:lnTo>
                    <a:pt x="700" y="1224"/>
                  </a:lnTo>
                  <a:lnTo>
                    <a:pt x="724" y="1205"/>
                  </a:lnTo>
                  <a:lnTo>
                    <a:pt x="724" y="1233"/>
                  </a:lnTo>
                  <a:lnTo>
                    <a:pt x="782" y="1272"/>
                  </a:lnTo>
                  <a:lnTo>
                    <a:pt x="801" y="1272"/>
                  </a:lnTo>
                  <a:lnTo>
                    <a:pt x="840" y="1286"/>
                  </a:lnTo>
                  <a:lnTo>
                    <a:pt x="1008" y="1205"/>
                  </a:lnTo>
                  <a:lnTo>
                    <a:pt x="1036" y="1152"/>
                  </a:lnTo>
                  <a:lnTo>
                    <a:pt x="1200" y="1008"/>
                  </a:lnTo>
                  <a:lnTo>
                    <a:pt x="1277" y="888"/>
                  </a:lnTo>
                  <a:lnTo>
                    <a:pt x="1286" y="845"/>
                  </a:lnTo>
                  <a:lnTo>
                    <a:pt x="1277" y="797"/>
                  </a:lnTo>
                  <a:lnTo>
                    <a:pt x="1296" y="797"/>
                  </a:lnTo>
                  <a:lnTo>
                    <a:pt x="1296" y="768"/>
                  </a:lnTo>
                  <a:lnTo>
                    <a:pt x="1200" y="696"/>
                  </a:lnTo>
                  <a:lnTo>
                    <a:pt x="1248" y="629"/>
                  </a:lnTo>
                  <a:lnTo>
                    <a:pt x="1248" y="609"/>
                  </a:lnTo>
                  <a:lnTo>
                    <a:pt x="1157" y="480"/>
                  </a:lnTo>
                  <a:lnTo>
                    <a:pt x="1147" y="480"/>
                  </a:lnTo>
                  <a:lnTo>
                    <a:pt x="1008" y="369"/>
                  </a:lnTo>
                  <a:lnTo>
                    <a:pt x="720" y="91"/>
                  </a:lnTo>
                  <a:lnTo>
                    <a:pt x="643" y="43"/>
                  </a:lnTo>
                  <a:lnTo>
                    <a:pt x="566" y="33"/>
                  </a:lnTo>
                  <a:lnTo>
                    <a:pt x="532" y="14"/>
                  </a:lnTo>
                  <a:lnTo>
                    <a:pt x="475" y="14"/>
                  </a:lnTo>
                  <a:lnTo>
                    <a:pt x="403" y="0"/>
                  </a:lnTo>
                  <a:lnTo>
                    <a:pt x="403" y="14"/>
                  </a:lnTo>
                  <a:lnTo>
                    <a:pt x="408" y="29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5" name="Freeform 65"/>
            <p:cNvSpPr>
              <a:spLocks/>
            </p:cNvSpPr>
            <p:nvPr/>
          </p:nvSpPr>
          <p:spPr bwMode="auto">
            <a:xfrm>
              <a:off x="5314" y="6394"/>
              <a:ext cx="3303" cy="2381"/>
            </a:xfrm>
            <a:custGeom>
              <a:avLst/>
              <a:gdLst>
                <a:gd name="T0" fmla="*/ 1930 w 3303"/>
                <a:gd name="T1" fmla="*/ 39 h 2381"/>
                <a:gd name="T2" fmla="*/ 1752 w 3303"/>
                <a:gd name="T3" fmla="*/ 130 h 2381"/>
                <a:gd name="T4" fmla="*/ 1723 w 3303"/>
                <a:gd name="T5" fmla="*/ 298 h 2381"/>
                <a:gd name="T6" fmla="*/ 1623 w 3303"/>
                <a:gd name="T7" fmla="*/ 485 h 2381"/>
                <a:gd name="T8" fmla="*/ 1560 w 3303"/>
                <a:gd name="T9" fmla="*/ 668 h 2381"/>
                <a:gd name="T10" fmla="*/ 1277 w 3303"/>
                <a:gd name="T11" fmla="*/ 716 h 2381"/>
                <a:gd name="T12" fmla="*/ 1224 w 3303"/>
                <a:gd name="T13" fmla="*/ 816 h 2381"/>
                <a:gd name="T14" fmla="*/ 1186 w 3303"/>
                <a:gd name="T15" fmla="*/ 1033 h 2381"/>
                <a:gd name="T16" fmla="*/ 1095 w 3303"/>
                <a:gd name="T17" fmla="*/ 1143 h 2381"/>
                <a:gd name="T18" fmla="*/ 975 w 3303"/>
                <a:gd name="T19" fmla="*/ 1292 h 2381"/>
                <a:gd name="T20" fmla="*/ 787 w 3303"/>
                <a:gd name="T21" fmla="*/ 1359 h 2381"/>
                <a:gd name="T22" fmla="*/ 629 w 3303"/>
                <a:gd name="T23" fmla="*/ 1421 h 2381"/>
                <a:gd name="T24" fmla="*/ 518 w 3303"/>
                <a:gd name="T25" fmla="*/ 1402 h 2381"/>
                <a:gd name="T26" fmla="*/ 370 w 3303"/>
                <a:gd name="T27" fmla="*/ 1301 h 2381"/>
                <a:gd name="T28" fmla="*/ 230 w 3303"/>
                <a:gd name="T29" fmla="*/ 1263 h 2381"/>
                <a:gd name="T30" fmla="*/ 19 w 3303"/>
                <a:gd name="T31" fmla="*/ 1321 h 2381"/>
                <a:gd name="T32" fmla="*/ 0 w 3303"/>
                <a:gd name="T33" fmla="*/ 1637 h 2381"/>
                <a:gd name="T34" fmla="*/ 110 w 3303"/>
                <a:gd name="T35" fmla="*/ 1849 h 2381"/>
                <a:gd name="T36" fmla="*/ 269 w 3303"/>
                <a:gd name="T37" fmla="*/ 1849 h 2381"/>
                <a:gd name="T38" fmla="*/ 557 w 3303"/>
                <a:gd name="T39" fmla="*/ 1964 h 2381"/>
                <a:gd name="T40" fmla="*/ 706 w 3303"/>
                <a:gd name="T41" fmla="*/ 1978 h 2381"/>
                <a:gd name="T42" fmla="*/ 878 w 3303"/>
                <a:gd name="T43" fmla="*/ 2026 h 2381"/>
                <a:gd name="T44" fmla="*/ 926 w 3303"/>
                <a:gd name="T45" fmla="*/ 2127 h 2381"/>
                <a:gd name="T46" fmla="*/ 1114 w 3303"/>
                <a:gd name="T47" fmla="*/ 2213 h 2381"/>
                <a:gd name="T48" fmla="*/ 1243 w 3303"/>
                <a:gd name="T49" fmla="*/ 2324 h 2381"/>
                <a:gd name="T50" fmla="*/ 1335 w 3303"/>
                <a:gd name="T51" fmla="*/ 2266 h 2381"/>
                <a:gd name="T52" fmla="*/ 1450 w 3303"/>
                <a:gd name="T53" fmla="*/ 2237 h 2381"/>
                <a:gd name="T54" fmla="*/ 1623 w 3303"/>
                <a:gd name="T55" fmla="*/ 2213 h 2381"/>
                <a:gd name="T56" fmla="*/ 1839 w 3303"/>
                <a:gd name="T57" fmla="*/ 2156 h 2381"/>
                <a:gd name="T58" fmla="*/ 2117 w 3303"/>
                <a:gd name="T59" fmla="*/ 2156 h 2381"/>
                <a:gd name="T60" fmla="*/ 2247 w 3303"/>
                <a:gd name="T61" fmla="*/ 2194 h 2381"/>
                <a:gd name="T62" fmla="*/ 2319 w 3303"/>
                <a:gd name="T63" fmla="*/ 2276 h 2381"/>
                <a:gd name="T64" fmla="*/ 2487 w 3303"/>
                <a:gd name="T65" fmla="*/ 2276 h 2381"/>
                <a:gd name="T66" fmla="*/ 2568 w 3303"/>
                <a:gd name="T67" fmla="*/ 2237 h 2381"/>
                <a:gd name="T68" fmla="*/ 2626 w 3303"/>
                <a:gd name="T69" fmla="*/ 2036 h 2381"/>
                <a:gd name="T70" fmla="*/ 2607 w 3303"/>
                <a:gd name="T71" fmla="*/ 1820 h 2381"/>
                <a:gd name="T72" fmla="*/ 2708 w 3303"/>
                <a:gd name="T73" fmla="*/ 1709 h 2381"/>
                <a:gd name="T74" fmla="*/ 2943 w 3303"/>
                <a:gd name="T75" fmla="*/ 1570 h 2381"/>
                <a:gd name="T76" fmla="*/ 3111 w 3303"/>
                <a:gd name="T77" fmla="*/ 1522 h 2381"/>
                <a:gd name="T78" fmla="*/ 3288 w 3303"/>
                <a:gd name="T79" fmla="*/ 1450 h 2381"/>
                <a:gd name="T80" fmla="*/ 3202 w 3303"/>
                <a:gd name="T81" fmla="*/ 1085 h 2381"/>
                <a:gd name="T82" fmla="*/ 3202 w 3303"/>
                <a:gd name="T83" fmla="*/ 903 h 2381"/>
                <a:gd name="T84" fmla="*/ 3101 w 3303"/>
                <a:gd name="T85" fmla="*/ 653 h 2381"/>
                <a:gd name="T86" fmla="*/ 3024 w 3303"/>
                <a:gd name="T87" fmla="*/ 380 h 2381"/>
                <a:gd name="T88" fmla="*/ 2794 w 3303"/>
                <a:gd name="T89" fmla="*/ 346 h 2381"/>
                <a:gd name="T90" fmla="*/ 2439 w 3303"/>
                <a:gd name="T91" fmla="*/ 336 h 2381"/>
                <a:gd name="T92" fmla="*/ 2338 w 3303"/>
                <a:gd name="T93" fmla="*/ 250 h 2381"/>
                <a:gd name="T94" fmla="*/ 2088 w 3303"/>
                <a:gd name="T95" fmla="*/ 87 h 2381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3303" h="2381">
                  <a:moveTo>
                    <a:pt x="2031" y="77"/>
                  </a:moveTo>
                  <a:lnTo>
                    <a:pt x="2021" y="58"/>
                  </a:lnTo>
                  <a:lnTo>
                    <a:pt x="1968" y="39"/>
                  </a:lnTo>
                  <a:lnTo>
                    <a:pt x="1930" y="39"/>
                  </a:lnTo>
                  <a:lnTo>
                    <a:pt x="1872" y="0"/>
                  </a:lnTo>
                  <a:lnTo>
                    <a:pt x="1810" y="48"/>
                  </a:lnTo>
                  <a:lnTo>
                    <a:pt x="1762" y="101"/>
                  </a:lnTo>
                  <a:lnTo>
                    <a:pt x="1752" y="130"/>
                  </a:lnTo>
                  <a:lnTo>
                    <a:pt x="1661" y="226"/>
                  </a:lnTo>
                  <a:lnTo>
                    <a:pt x="1671" y="245"/>
                  </a:lnTo>
                  <a:lnTo>
                    <a:pt x="1723" y="279"/>
                  </a:lnTo>
                  <a:lnTo>
                    <a:pt x="1723" y="298"/>
                  </a:lnTo>
                  <a:lnTo>
                    <a:pt x="1699" y="336"/>
                  </a:lnTo>
                  <a:lnTo>
                    <a:pt x="1680" y="428"/>
                  </a:lnTo>
                  <a:lnTo>
                    <a:pt x="1661" y="466"/>
                  </a:lnTo>
                  <a:lnTo>
                    <a:pt x="1623" y="485"/>
                  </a:lnTo>
                  <a:lnTo>
                    <a:pt x="1623" y="495"/>
                  </a:lnTo>
                  <a:lnTo>
                    <a:pt x="1584" y="538"/>
                  </a:lnTo>
                  <a:lnTo>
                    <a:pt x="1584" y="596"/>
                  </a:lnTo>
                  <a:lnTo>
                    <a:pt x="1560" y="668"/>
                  </a:lnTo>
                  <a:lnTo>
                    <a:pt x="1522" y="668"/>
                  </a:lnTo>
                  <a:lnTo>
                    <a:pt x="1411" y="735"/>
                  </a:lnTo>
                  <a:lnTo>
                    <a:pt x="1373" y="682"/>
                  </a:lnTo>
                  <a:lnTo>
                    <a:pt x="1277" y="716"/>
                  </a:lnTo>
                  <a:lnTo>
                    <a:pt x="1253" y="773"/>
                  </a:lnTo>
                  <a:lnTo>
                    <a:pt x="1205" y="792"/>
                  </a:lnTo>
                  <a:lnTo>
                    <a:pt x="1205" y="816"/>
                  </a:lnTo>
                  <a:lnTo>
                    <a:pt x="1224" y="816"/>
                  </a:lnTo>
                  <a:lnTo>
                    <a:pt x="1224" y="913"/>
                  </a:lnTo>
                  <a:lnTo>
                    <a:pt x="1195" y="994"/>
                  </a:lnTo>
                  <a:lnTo>
                    <a:pt x="1195" y="1023"/>
                  </a:lnTo>
                  <a:lnTo>
                    <a:pt x="1186" y="1033"/>
                  </a:lnTo>
                  <a:lnTo>
                    <a:pt x="1195" y="1052"/>
                  </a:lnTo>
                  <a:lnTo>
                    <a:pt x="1195" y="1100"/>
                  </a:lnTo>
                  <a:lnTo>
                    <a:pt x="1162" y="1143"/>
                  </a:lnTo>
                  <a:lnTo>
                    <a:pt x="1095" y="1143"/>
                  </a:lnTo>
                  <a:lnTo>
                    <a:pt x="1095" y="1210"/>
                  </a:lnTo>
                  <a:lnTo>
                    <a:pt x="1047" y="1239"/>
                  </a:lnTo>
                  <a:lnTo>
                    <a:pt x="1047" y="1258"/>
                  </a:lnTo>
                  <a:lnTo>
                    <a:pt x="975" y="1292"/>
                  </a:lnTo>
                  <a:lnTo>
                    <a:pt x="975" y="1321"/>
                  </a:lnTo>
                  <a:lnTo>
                    <a:pt x="878" y="1349"/>
                  </a:lnTo>
                  <a:lnTo>
                    <a:pt x="816" y="1349"/>
                  </a:lnTo>
                  <a:lnTo>
                    <a:pt x="787" y="1359"/>
                  </a:lnTo>
                  <a:lnTo>
                    <a:pt x="787" y="1373"/>
                  </a:lnTo>
                  <a:lnTo>
                    <a:pt x="749" y="1402"/>
                  </a:lnTo>
                  <a:lnTo>
                    <a:pt x="658" y="1402"/>
                  </a:lnTo>
                  <a:lnTo>
                    <a:pt x="629" y="1421"/>
                  </a:lnTo>
                  <a:lnTo>
                    <a:pt x="610" y="1421"/>
                  </a:lnTo>
                  <a:lnTo>
                    <a:pt x="600" y="1402"/>
                  </a:lnTo>
                  <a:lnTo>
                    <a:pt x="518" y="1388"/>
                  </a:lnTo>
                  <a:lnTo>
                    <a:pt x="518" y="1402"/>
                  </a:lnTo>
                  <a:lnTo>
                    <a:pt x="490" y="1393"/>
                  </a:lnTo>
                  <a:lnTo>
                    <a:pt x="490" y="1340"/>
                  </a:lnTo>
                  <a:lnTo>
                    <a:pt x="480" y="1301"/>
                  </a:lnTo>
                  <a:lnTo>
                    <a:pt x="370" y="1301"/>
                  </a:lnTo>
                  <a:lnTo>
                    <a:pt x="331" y="1263"/>
                  </a:lnTo>
                  <a:lnTo>
                    <a:pt x="307" y="1263"/>
                  </a:lnTo>
                  <a:lnTo>
                    <a:pt x="293" y="1273"/>
                  </a:lnTo>
                  <a:lnTo>
                    <a:pt x="230" y="1263"/>
                  </a:lnTo>
                  <a:lnTo>
                    <a:pt x="221" y="1273"/>
                  </a:lnTo>
                  <a:lnTo>
                    <a:pt x="182" y="1258"/>
                  </a:lnTo>
                  <a:lnTo>
                    <a:pt x="120" y="1258"/>
                  </a:lnTo>
                  <a:lnTo>
                    <a:pt x="19" y="1321"/>
                  </a:lnTo>
                  <a:lnTo>
                    <a:pt x="24" y="1412"/>
                  </a:lnTo>
                  <a:lnTo>
                    <a:pt x="48" y="1479"/>
                  </a:lnTo>
                  <a:lnTo>
                    <a:pt x="0" y="1561"/>
                  </a:lnTo>
                  <a:lnTo>
                    <a:pt x="0" y="1637"/>
                  </a:lnTo>
                  <a:lnTo>
                    <a:pt x="24" y="1690"/>
                  </a:lnTo>
                  <a:lnTo>
                    <a:pt x="101" y="1757"/>
                  </a:lnTo>
                  <a:lnTo>
                    <a:pt x="120" y="1820"/>
                  </a:lnTo>
                  <a:lnTo>
                    <a:pt x="110" y="1849"/>
                  </a:lnTo>
                  <a:lnTo>
                    <a:pt x="130" y="1906"/>
                  </a:lnTo>
                  <a:lnTo>
                    <a:pt x="259" y="1906"/>
                  </a:lnTo>
                  <a:lnTo>
                    <a:pt x="259" y="1868"/>
                  </a:lnTo>
                  <a:lnTo>
                    <a:pt x="269" y="1849"/>
                  </a:lnTo>
                  <a:lnTo>
                    <a:pt x="293" y="1849"/>
                  </a:lnTo>
                  <a:lnTo>
                    <a:pt x="442" y="1935"/>
                  </a:lnTo>
                  <a:lnTo>
                    <a:pt x="490" y="1969"/>
                  </a:lnTo>
                  <a:lnTo>
                    <a:pt x="557" y="1964"/>
                  </a:lnTo>
                  <a:lnTo>
                    <a:pt x="696" y="2045"/>
                  </a:lnTo>
                  <a:lnTo>
                    <a:pt x="706" y="2026"/>
                  </a:lnTo>
                  <a:lnTo>
                    <a:pt x="696" y="2007"/>
                  </a:lnTo>
                  <a:lnTo>
                    <a:pt x="706" y="1978"/>
                  </a:lnTo>
                  <a:lnTo>
                    <a:pt x="725" y="1969"/>
                  </a:lnTo>
                  <a:lnTo>
                    <a:pt x="749" y="1969"/>
                  </a:lnTo>
                  <a:lnTo>
                    <a:pt x="859" y="2026"/>
                  </a:lnTo>
                  <a:lnTo>
                    <a:pt x="878" y="2026"/>
                  </a:lnTo>
                  <a:lnTo>
                    <a:pt x="898" y="2036"/>
                  </a:lnTo>
                  <a:lnTo>
                    <a:pt x="898" y="2084"/>
                  </a:lnTo>
                  <a:lnTo>
                    <a:pt x="926" y="2093"/>
                  </a:lnTo>
                  <a:lnTo>
                    <a:pt x="926" y="2127"/>
                  </a:lnTo>
                  <a:lnTo>
                    <a:pt x="955" y="2137"/>
                  </a:lnTo>
                  <a:lnTo>
                    <a:pt x="1003" y="2137"/>
                  </a:lnTo>
                  <a:lnTo>
                    <a:pt x="1066" y="2204"/>
                  </a:lnTo>
                  <a:lnTo>
                    <a:pt x="1114" y="2213"/>
                  </a:lnTo>
                  <a:lnTo>
                    <a:pt x="1147" y="2257"/>
                  </a:lnTo>
                  <a:lnTo>
                    <a:pt x="1147" y="2276"/>
                  </a:lnTo>
                  <a:lnTo>
                    <a:pt x="1224" y="2333"/>
                  </a:lnTo>
                  <a:lnTo>
                    <a:pt x="1243" y="2324"/>
                  </a:lnTo>
                  <a:lnTo>
                    <a:pt x="1296" y="2324"/>
                  </a:lnTo>
                  <a:lnTo>
                    <a:pt x="1354" y="2381"/>
                  </a:lnTo>
                  <a:lnTo>
                    <a:pt x="1402" y="2305"/>
                  </a:lnTo>
                  <a:lnTo>
                    <a:pt x="1335" y="2266"/>
                  </a:lnTo>
                  <a:lnTo>
                    <a:pt x="1363" y="2204"/>
                  </a:lnTo>
                  <a:lnTo>
                    <a:pt x="1411" y="2204"/>
                  </a:lnTo>
                  <a:lnTo>
                    <a:pt x="1421" y="2237"/>
                  </a:lnTo>
                  <a:lnTo>
                    <a:pt x="1450" y="2237"/>
                  </a:lnTo>
                  <a:lnTo>
                    <a:pt x="1541" y="2266"/>
                  </a:lnTo>
                  <a:lnTo>
                    <a:pt x="1551" y="2185"/>
                  </a:lnTo>
                  <a:lnTo>
                    <a:pt x="1594" y="2185"/>
                  </a:lnTo>
                  <a:lnTo>
                    <a:pt x="1623" y="2213"/>
                  </a:lnTo>
                  <a:lnTo>
                    <a:pt x="1762" y="2213"/>
                  </a:lnTo>
                  <a:lnTo>
                    <a:pt x="1819" y="2228"/>
                  </a:lnTo>
                  <a:lnTo>
                    <a:pt x="1839" y="2204"/>
                  </a:lnTo>
                  <a:lnTo>
                    <a:pt x="1839" y="2156"/>
                  </a:lnTo>
                  <a:lnTo>
                    <a:pt x="2021" y="2156"/>
                  </a:lnTo>
                  <a:lnTo>
                    <a:pt x="2040" y="2165"/>
                  </a:lnTo>
                  <a:lnTo>
                    <a:pt x="2059" y="2156"/>
                  </a:lnTo>
                  <a:lnTo>
                    <a:pt x="2117" y="2156"/>
                  </a:lnTo>
                  <a:lnTo>
                    <a:pt x="2179" y="2127"/>
                  </a:lnTo>
                  <a:lnTo>
                    <a:pt x="2179" y="2165"/>
                  </a:lnTo>
                  <a:lnTo>
                    <a:pt x="2227" y="2165"/>
                  </a:lnTo>
                  <a:lnTo>
                    <a:pt x="2247" y="2194"/>
                  </a:lnTo>
                  <a:lnTo>
                    <a:pt x="2247" y="2252"/>
                  </a:lnTo>
                  <a:lnTo>
                    <a:pt x="2256" y="2257"/>
                  </a:lnTo>
                  <a:lnTo>
                    <a:pt x="2319" y="2237"/>
                  </a:lnTo>
                  <a:lnTo>
                    <a:pt x="2319" y="2276"/>
                  </a:lnTo>
                  <a:lnTo>
                    <a:pt x="2304" y="2314"/>
                  </a:lnTo>
                  <a:lnTo>
                    <a:pt x="2415" y="2305"/>
                  </a:lnTo>
                  <a:lnTo>
                    <a:pt x="2434" y="2276"/>
                  </a:lnTo>
                  <a:lnTo>
                    <a:pt x="2487" y="2276"/>
                  </a:lnTo>
                  <a:lnTo>
                    <a:pt x="2506" y="2305"/>
                  </a:lnTo>
                  <a:lnTo>
                    <a:pt x="2525" y="2276"/>
                  </a:lnTo>
                  <a:lnTo>
                    <a:pt x="2525" y="2257"/>
                  </a:lnTo>
                  <a:lnTo>
                    <a:pt x="2568" y="2237"/>
                  </a:lnTo>
                  <a:lnTo>
                    <a:pt x="2626" y="2237"/>
                  </a:lnTo>
                  <a:lnTo>
                    <a:pt x="2727" y="2194"/>
                  </a:lnTo>
                  <a:lnTo>
                    <a:pt x="2645" y="2084"/>
                  </a:lnTo>
                  <a:lnTo>
                    <a:pt x="2626" y="2036"/>
                  </a:lnTo>
                  <a:lnTo>
                    <a:pt x="2588" y="2026"/>
                  </a:lnTo>
                  <a:lnTo>
                    <a:pt x="2588" y="1945"/>
                  </a:lnTo>
                  <a:lnTo>
                    <a:pt x="2607" y="1887"/>
                  </a:lnTo>
                  <a:lnTo>
                    <a:pt x="2607" y="1820"/>
                  </a:lnTo>
                  <a:lnTo>
                    <a:pt x="2597" y="1805"/>
                  </a:lnTo>
                  <a:lnTo>
                    <a:pt x="2597" y="1709"/>
                  </a:lnTo>
                  <a:lnTo>
                    <a:pt x="2684" y="1690"/>
                  </a:lnTo>
                  <a:lnTo>
                    <a:pt x="2708" y="1709"/>
                  </a:lnTo>
                  <a:lnTo>
                    <a:pt x="2823" y="1661"/>
                  </a:lnTo>
                  <a:lnTo>
                    <a:pt x="2842" y="1609"/>
                  </a:lnTo>
                  <a:lnTo>
                    <a:pt x="2914" y="1589"/>
                  </a:lnTo>
                  <a:lnTo>
                    <a:pt x="2943" y="1570"/>
                  </a:lnTo>
                  <a:lnTo>
                    <a:pt x="3000" y="1570"/>
                  </a:lnTo>
                  <a:lnTo>
                    <a:pt x="3015" y="1532"/>
                  </a:lnTo>
                  <a:lnTo>
                    <a:pt x="3082" y="1532"/>
                  </a:lnTo>
                  <a:lnTo>
                    <a:pt x="3111" y="1522"/>
                  </a:lnTo>
                  <a:lnTo>
                    <a:pt x="3111" y="1489"/>
                  </a:lnTo>
                  <a:lnTo>
                    <a:pt x="3154" y="1479"/>
                  </a:lnTo>
                  <a:lnTo>
                    <a:pt x="3173" y="1450"/>
                  </a:lnTo>
                  <a:lnTo>
                    <a:pt x="3288" y="1450"/>
                  </a:lnTo>
                  <a:lnTo>
                    <a:pt x="3303" y="1421"/>
                  </a:lnTo>
                  <a:lnTo>
                    <a:pt x="3250" y="1258"/>
                  </a:lnTo>
                  <a:lnTo>
                    <a:pt x="3250" y="1191"/>
                  </a:lnTo>
                  <a:lnTo>
                    <a:pt x="3202" y="1085"/>
                  </a:lnTo>
                  <a:lnTo>
                    <a:pt x="3202" y="1061"/>
                  </a:lnTo>
                  <a:lnTo>
                    <a:pt x="3221" y="1033"/>
                  </a:lnTo>
                  <a:lnTo>
                    <a:pt x="3202" y="985"/>
                  </a:lnTo>
                  <a:lnTo>
                    <a:pt x="3202" y="903"/>
                  </a:lnTo>
                  <a:lnTo>
                    <a:pt x="3173" y="797"/>
                  </a:lnTo>
                  <a:lnTo>
                    <a:pt x="3130" y="744"/>
                  </a:lnTo>
                  <a:lnTo>
                    <a:pt x="3101" y="682"/>
                  </a:lnTo>
                  <a:lnTo>
                    <a:pt x="3101" y="653"/>
                  </a:lnTo>
                  <a:lnTo>
                    <a:pt x="3130" y="557"/>
                  </a:lnTo>
                  <a:lnTo>
                    <a:pt x="3092" y="509"/>
                  </a:lnTo>
                  <a:lnTo>
                    <a:pt x="3082" y="476"/>
                  </a:lnTo>
                  <a:lnTo>
                    <a:pt x="3024" y="380"/>
                  </a:lnTo>
                  <a:lnTo>
                    <a:pt x="2952" y="327"/>
                  </a:lnTo>
                  <a:lnTo>
                    <a:pt x="2842" y="336"/>
                  </a:lnTo>
                  <a:lnTo>
                    <a:pt x="2823" y="346"/>
                  </a:lnTo>
                  <a:lnTo>
                    <a:pt x="2794" y="346"/>
                  </a:lnTo>
                  <a:lnTo>
                    <a:pt x="2756" y="327"/>
                  </a:lnTo>
                  <a:lnTo>
                    <a:pt x="2722" y="327"/>
                  </a:lnTo>
                  <a:lnTo>
                    <a:pt x="2597" y="375"/>
                  </a:lnTo>
                  <a:lnTo>
                    <a:pt x="2439" y="336"/>
                  </a:lnTo>
                  <a:lnTo>
                    <a:pt x="2420" y="250"/>
                  </a:lnTo>
                  <a:lnTo>
                    <a:pt x="2386" y="250"/>
                  </a:lnTo>
                  <a:lnTo>
                    <a:pt x="2367" y="260"/>
                  </a:lnTo>
                  <a:lnTo>
                    <a:pt x="2338" y="250"/>
                  </a:lnTo>
                  <a:lnTo>
                    <a:pt x="2338" y="226"/>
                  </a:lnTo>
                  <a:lnTo>
                    <a:pt x="2227" y="111"/>
                  </a:lnTo>
                  <a:lnTo>
                    <a:pt x="2127" y="77"/>
                  </a:lnTo>
                  <a:lnTo>
                    <a:pt x="2088" y="87"/>
                  </a:lnTo>
                  <a:lnTo>
                    <a:pt x="2040" y="87"/>
                  </a:lnTo>
                  <a:lnTo>
                    <a:pt x="2031" y="77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6" name="Freeform 66"/>
            <p:cNvSpPr>
              <a:spLocks/>
            </p:cNvSpPr>
            <p:nvPr/>
          </p:nvSpPr>
          <p:spPr bwMode="auto">
            <a:xfrm>
              <a:off x="2952" y="6678"/>
              <a:ext cx="2487" cy="2160"/>
            </a:xfrm>
            <a:custGeom>
              <a:avLst/>
              <a:gdLst>
                <a:gd name="T0" fmla="*/ 0 w 2487"/>
                <a:gd name="T1" fmla="*/ 100 h 2160"/>
                <a:gd name="T2" fmla="*/ 0 w 2487"/>
                <a:gd name="T3" fmla="*/ 201 h 2160"/>
                <a:gd name="T4" fmla="*/ 34 w 2487"/>
                <a:gd name="T5" fmla="*/ 417 h 2160"/>
                <a:gd name="T6" fmla="*/ 221 w 2487"/>
                <a:gd name="T7" fmla="*/ 537 h 2160"/>
                <a:gd name="T8" fmla="*/ 120 w 2487"/>
                <a:gd name="T9" fmla="*/ 787 h 2160"/>
                <a:gd name="T10" fmla="*/ 14 w 2487"/>
                <a:gd name="T11" fmla="*/ 825 h 2160"/>
                <a:gd name="T12" fmla="*/ 82 w 2487"/>
                <a:gd name="T13" fmla="*/ 955 h 2160"/>
                <a:gd name="T14" fmla="*/ 14 w 2487"/>
                <a:gd name="T15" fmla="*/ 1075 h 2160"/>
                <a:gd name="T16" fmla="*/ 110 w 2487"/>
                <a:gd name="T17" fmla="*/ 1233 h 2160"/>
                <a:gd name="T18" fmla="*/ 269 w 2487"/>
                <a:gd name="T19" fmla="*/ 1363 h 2160"/>
                <a:gd name="T20" fmla="*/ 389 w 2487"/>
                <a:gd name="T21" fmla="*/ 1493 h 2160"/>
                <a:gd name="T22" fmla="*/ 446 w 2487"/>
                <a:gd name="T23" fmla="*/ 1574 h 2160"/>
                <a:gd name="T24" fmla="*/ 778 w 2487"/>
                <a:gd name="T25" fmla="*/ 1584 h 2160"/>
                <a:gd name="T26" fmla="*/ 1114 w 2487"/>
                <a:gd name="T27" fmla="*/ 1531 h 2160"/>
                <a:gd name="T28" fmla="*/ 1176 w 2487"/>
                <a:gd name="T29" fmla="*/ 1641 h 2160"/>
                <a:gd name="T30" fmla="*/ 1287 w 2487"/>
                <a:gd name="T31" fmla="*/ 1891 h 2160"/>
                <a:gd name="T32" fmla="*/ 1474 w 2487"/>
                <a:gd name="T33" fmla="*/ 2011 h 2160"/>
                <a:gd name="T34" fmla="*/ 1632 w 2487"/>
                <a:gd name="T35" fmla="*/ 2059 h 2160"/>
                <a:gd name="T36" fmla="*/ 1719 w 2487"/>
                <a:gd name="T37" fmla="*/ 2049 h 2160"/>
                <a:gd name="T38" fmla="*/ 1968 w 2487"/>
                <a:gd name="T39" fmla="*/ 2150 h 2160"/>
                <a:gd name="T40" fmla="*/ 2127 w 2487"/>
                <a:gd name="T41" fmla="*/ 2160 h 2160"/>
                <a:gd name="T42" fmla="*/ 2348 w 2487"/>
                <a:gd name="T43" fmla="*/ 2131 h 2160"/>
                <a:gd name="T44" fmla="*/ 2453 w 2487"/>
                <a:gd name="T45" fmla="*/ 2088 h 2160"/>
                <a:gd name="T46" fmla="*/ 2415 w 2487"/>
                <a:gd name="T47" fmla="*/ 2030 h 2160"/>
                <a:gd name="T48" fmla="*/ 2405 w 2487"/>
                <a:gd name="T49" fmla="*/ 1838 h 2160"/>
                <a:gd name="T50" fmla="*/ 2415 w 2487"/>
                <a:gd name="T51" fmla="*/ 1742 h 2160"/>
                <a:gd name="T52" fmla="*/ 2472 w 2487"/>
                <a:gd name="T53" fmla="*/ 1555 h 2160"/>
                <a:gd name="T54" fmla="*/ 2357 w 2487"/>
                <a:gd name="T55" fmla="*/ 1272 h 2160"/>
                <a:gd name="T56" fmla="*/ 2376 w 2487"/>
                <a:gd name="T57" fmla="*/ 1037 h 2160"/>
                <a:gd name="T58" fmla="*/ 2237 w 2487"/>
                <a:gd name="T59" fmla="*/ 787 h 2160"/>
                <a:gd name="T60" fmla="*/ 2060 w 2487"/>
                <a:gd name="T61" fmla="*/ 638 h 2160"/>
                <a:gd name="T62" fmla="*/ 1911 w 2487"/>
                <a:gd name="T63" fmla="*/ 600 h 2160"/>
                <a:gd name="T64" fmla="*/ 1819 w 2487"/>
                <a:gd name="T65" fmla="*/ 696 h 2160"/>
                <a:gd name="T66" fmla="*/ 1781 w 2487"/>
                <a:gd name="T67" fmla="*/ 686 h 2160"/>
                <a:gd name="T68" fmla="*/ 1632 w 2487"/>
                <a:gd name="T69" fmla="*/ 528 h 2160"/>
                <a:gd name="T70" fmla="*/ 1493 w 2487"/>
                <a:gd name="T71" fmla="*/ 441 h 2160"/>
                <a:gd name="T72" fmla="*/ 1459 w 2487"/>
                <a:gd name="T73" fmla="*/ 499 h 2160"/>
                <a:gd name="T74" fmla="*/ 1287 w 2487"/>
                <a:gd name="T75" fmla="*/ 417 h 2160"/>
                <a:gd name="T76" fmla="*/ 1143 w 2487"/>
                <a:gd name="T77" fmla="*/ 283 h 2160"/>
                <a:gd name="T78" fmla="*/ 994 w 2487"/>
                <a:gd name="T79" fmla="*/ 264 h 2160"/>
                <a:gd name="T80" fmla="*/ 768 w 2487"/>
                <a:gd name="T81" fmla="*/ 201 h 2160"/>
                <a:gd name="T82" fmla="*/ 677 w 2487"/>
                <a:gd name="T83" fmla="*/ 201 h 2160"/>
                <a:gd name="T84" fmla="*/ 566 w 2487"/>
                <a:gd name="T85" fmla="*/ 172 h 2160"/>
                <a:gd name="T86" fmla="*/ 379 w 2487"/>
                <a:gd name="T87" fmla="*/ 62 h 2160"/>
                <a:gd name="T88" fmla="*/ 259 w 2487"/>
                <a:gd name="T89" fmla="*/ 43 h 2160"/>
                <a:gd name="T90" fmla="*/ 182 w 2487"/>
                <a:gd name="T91" fmla="*/ 4 h 216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87" h="2160">
                  <a:moveTo>
                    <a:pt x="163" y="4"/>
                  </a:moveTo>
                  <a:lnTo>
                    <a:pt x="43" y="81"/>
                  </a:lnTo>
                  <a:lnTo>
                    <a:pt x="0" y="100"/>
                  </a:lnTo>
                  <a:lnTo>
                    <a:pt x="10" y="120"/>
                  </a:lnTo>
                  <a:lnTo>
                    <a:pt x="10" y="182"/>
                  </a:lnTo>
                  <a:lnTo>
                    <a:pt x="0" y="201"/>
                  </a:lnTo>
                  <a:lnTo>
                    <a:pt x="34" y="283"/>
                  </a:lnTo>
                  <a:lnTo>
                    <a:pt x="10" y="388"/>
                  </a:lnTo>
                  <a:lnTo>
                    <a:pt x="34" y="417"/>
                  </a:lnTo>
                  <a:lnTo>
                    <a:pt x="72" y="388"/>
                  </a:lnTo>
                  <a:lnTo>
                    <a:pt x="91" y="388"/>
                  </a:lnTo>
                  <a:lnTo>
                    <a:pt x="221" y="537"/>
                  </a:lnTo>
                  <a:lnTo>
                    <a:pt x="250" y="657"/>
                  </a:lnTo>
                  <a:lnTo>
                    <a:pt x="130" y="787"/>
                  </a:lnTo>
                  <a:lnTo>
                    <a:pt x="120" y="787"/>
                  </a:lnTo>
                  <a:lnTo>
                    <a:pt x="62" y="729"/>
                  </a:lnTo>
                  <a:lnTo>
                    <a:pt x="14" y="797"/>
                  </a:lnTo>
                  <a:lnTo>
                    <a:pt x="14" y="825"/>
                  </a:lnTo>
                  <a:lnTo>
                    <a:pt x="43" y="840"/>
                  </a:lnTo>
                  <a:lnTo>
                    <a:pt x="91" y="840"/>
                  </a:lnTo>
                  <a:lnTo>
                    <a:pt x="82" y="955"/>
                  </a:lnTo>
                  <a:lnTo>
                    <a:pt x="29" y="1008"/>
                  </a:lnTo>
                  <a:lnTo>
                    <a:pt x="29" y="1046"/>
                  </a:lnTo>
                  <a:lnTo>
                    <a:pt x="14" y="1075"/>
                  </a:lnTo>
                  <a:lnTo>
                    <a:pt x="34" y="1075"/>
                  </a:lnTo>
                  <a:lnTo>
                    <a:pt x="101" y="1185"/>
                  </a:lnTo>
                  <a:lnTo>
                    <a:pt x="110" y="1233"/>
                  </a:lnTo>
                  <a:lnTo>
                    <a:pt x="158" y="1277"/>
                  </a:lnTo>
                  <a:lnTo>
                    <a:pt x="240" y="1315"/>
                  </a:lnTo>
                  <a:lnTo>
                    <a:pt x="269" y="1363"/>
                  </a:lnTo>
                  <a:lnTo>
                    <a:pt x="398" y="1421"/>
                  </a:lnTo>
                  <a:lnTo>
                    <a:pt x="398" y="1464"/>
                  </a:lnTo>
                  <a:lnTo>
                    <a:pt x="389" y="1493"/>
                  </a:lnTo>
                  <a:lnTo>
                    <a:pt x="389" y="1584"/>
                  </a:lnTo>
                  <a:lnTo>
                    <a:pt x="427" y="1584"/>
                  </a:lnTo>
                  <a:lnTo>
                    <a:pt x="446" y="1574"/>
                  </a:lnTo>
                  <a:lnTo>
                    <a:pt x="581" y="1574"/>
                  </a:lnTo>
                  <a:lnTo>
                    <a:pt x="595" y="1584"/>
                  </a:lnTo>
                  <a:lnTo>
                    <a:pt x="778" y="1584"/>
                  </a:lnTo>
                  <a:lnTo>
                    <a:pt x="946" y="1473"/>
                  </a:lnTo>
                  <a:lnTo>
                    <a:pt x="994" y="1473"/>
                  </a:lnTo>
                  <a:lnTo>
                    <a:pt x="1114" y="1531"/>
                  </a:lnTo>
                  <a:lnTo>
                    <a:pt x="1114" y="1555"/>
                  </a:lnTo>
                  <a:lnTo>
                    <a:pt x="1152" y="1584"/>
                  </a:lnTo>
                  <a:lnTo>
                    <a:pt x="1176" y="1641"/>
                  </a:lnTo>
                  <a:lnTo>
                    <a:pt x="1253" y="1733"/>
                  </a:lnTo>
                  <a:lnTo>
                    <a:pt x="1287" y="1824"/>
                  </a:lnTo>
                  <a:lnTo>
                    <a:pt x="1287" y="1891"/>
                  </a:lnTo>
                  <a:lnTo>
                    <a:pt x="1282" y="1901"/>
                  </a:lnTo>
                  <a:lnTo>
                    <a:pt x="1354" y="1992"/>
                  </a:lnTo>
                  <a:lnTo>
                    <a:pt x="1474" y="2011"/>
                  </a:lnTo>
                  <a:lnTo>
                    <a:pt x="1522" y="2011"/>
                  </a:lnTo>
                  <a:lnTo>
                    <a:pt x="1594" y="2059"/>
                  </a:lnTo>
                  <a:lnTo>
                    <a:pt x="1632" y="2059"/>
                  </a:lnTo>
                  <a:lnTo>
                    <a:pt x="1642" y="2069"/>
                  </a:lnTo>
                  <a:lnTo>
                    <a:pt x="1690" y="2049"/>
                  </a:lnTo>
                  <a:lnTo>
                    <a:pt x="1719" y="2049"/>
                  </a:lnTo>
                  <a:lnTo>
                    <a:pt x="1819" y="2112"/>
                  </a:lnTo>
                  <a:lnTo>
                    <a:pt x="1867" y="2112"/>
                  </a:lnTo>
                  <a:lnTo>
                    <a:pt x="1968" y="2150"/>
                  </a:lnTo>
                  <a:lnTo>
                    <a:pt x="1997" y="2131"/>
                  </a:lnTo>
                  <a:lnTo>
                    <a:pt x="2040" y="2131"/>
                  </a:lnTo>
                  <a:lnTo>
                    <a:pt x="2127" y="2160"/>
                  </a:lnTo>
                  <a:lnTo>
                    <a:pt x="2165" y="2160"/>
                  </a:lnTo>
                  <a:lnTo>
                    <a:pt x="2199" y="2131"/>
                  </a:lnTo>
                  <a:lnTo>
                    <a:pt x="2348" y="2131"/>
                  </a:lnTo>
                  <a:lnTo>
                    <a:pt x="2357" y="2150"/>
                  </a:lnTo>
                  <a:lnTo>
                    <a:pt x="2386" y="2150"/>
                  </a:lnTo>
                  <a:lnTo>
                    <a:pt x="2453" y="2088"/>
                  </a:lnTo>
                  <a:lnTo>
                    <a:pt x="2453" y="2069"/>
                  </a:lnTo>
                  <a:lnTo>
                    <a:pt x="2434" y="2069"/>
                  </a:lnTo>
                  <a:lnTo>
                    <a:pt x="2415" y="2030"/>
                  </a:lnTo>
                  <a:lnTo>
                    <a:pt x="2415" y="1891"/>
                  </a:lnTo>
                  <a:lnTo>
                    <a:pt x="2405" y="1872"/>
                  </a:lnTo>
                  <a:lnTo>
                    <a:pt x="2405" y="1838"/>
                  </a:lnTo>
                  <a:lnTo>
                    <a:pt x="2444" y="1800"/>
                  </a:lnTo>
                  <a:lnTo>
                    <a:pt x="2444" y="1771"/>
                  </a:lnTo>
                  <a:lnTo>
                    <a:pt x="2415" y="1742"/>
                  </a:lnTo>
                  <a:lnTo>
                    <a:pt x="2487" y="1651"/>
                  </a:lnTo>
                  <a:lnTo>
                    <a:pt x="2487" y="1603"/>
                  </a:lnTo>
                  <a:lnTo>
                    <a:pt x="2472" y="1555"/>
                  </a:lnTo>
                  <a:lnTo>
                    <a:pt x="2477" y="1512"/>
                  </a:lnTo>
                  <a:lnTo>
                    <a:pt x="2367" y="1382"/>
                  </a:lnTo>
                  <a:lnTo>
                    <a:pt x="2357" y="1272"/>
                  </a:lnTo>
                  <a:lnTo>
                    <a:pt x="2405" y="1185"/>
                  </a:lnTo>
                  <a:lnTo>
                    <a:pt x="2376" y="1094"/>
                  </a:lnTo>
                  <a:lnTo>
                    <a:pt x="2376" y="1037"/>
                  </a:lnTo>
                  <a:lnTo>
                    <a:pt x="2276" y="926"/>
                  </a:lnTo>
                  <a:lnTo>
                    <a:pt x="2237" y="859"/>
                  </a:lnTo>
                  <a:lnTo>
                    <a:pt x="2237" y="787"/>
                  </a:lnTo>
                  <a:lnTo>
                    <a:pt x="2184" y="729"/>
                  </a:lnTo>
                  <a:lnTo>
                    <a:pt x="2165" y="729"/>
                  </a:lnTo>
                  <a:lnTo>
                    <a:pt x="2060" y="638"/>
                  </a:lnTo>
                  <a:lnTo>
                    <a:pt x="2026" y="609"/>
                  </a:lnTo>
                  <a:lnTo>
                    <a:pt x="1978" y="648"/>
                  </a:lnTo>
                  <a:lnTo>
                    <a:pt x="1911" y="600"/>
                  </a:lnTo>
                  <a:lnTo>
                    <a:pt x="1901" y="648"/>
                  </a:lnTo>
                  <a:lnTo>
                    <a:pt x="1877" y="696"/>
                  </a:lnTo>
                  <a:lnTo>
                    <a:pt x="1819" y="696"/>
                  </a:lnTo>
                  <a:lnTo>
                    <a:pt x="1781" y="701"/>
                  </a:lnTo>
                  <a:lnTo>
                    <a:pt x="1771" y="696"/>
                  </a:lnTo>
                  <a:lnTo>
                    <a:pt x="1781" y="686"/>
                  </a:lnTo>
                  <a:lnTo>
                    <a:pt x="1728" y="648"/>
                  </a:lnTo>
                  <a:lnTo>
                    <a:pt x="1651" y="619"/>
                  </a:lnTo>
                  <a:lnTo>
                    <a:pt x="1632" y="528"/>
                  </a:lnTo>
                  <a:lnTo>
                    <a:pt x="1632" y="470"/>
                  </a:lnTo>
                  <a:lnTo>
                    <a:pt x="1594" y="441"/>
                  </a:lnTo>
                  <a:lnTo>
                    <a:pt x="1493" y="441"/>
                  </a:lnTo>
                  <a:lnTo>
                    <a:pt x="1474" y="470"/>
                  </a:lnTo>
                  <a:lnTo>
                    <a:pt x="1474" y="489"/>
                  </a:lnTo>
                  <a:lnTo>
                    <a:pt x="1459" y="499"/>
                  </a:lnTo>
                  <a:lnTo>
                    <a:pt x="1421" y="489"/>
                  </a:lnTo>
                  <a:lnTo>
                    <a:pt x="1373" y="508"/>
                  </a:lnTo>
                  <a:lnTo>
                    <a:pt x="1287" y="417"/>
                  </a:lnTo>
                  <a:lnTo>
                    <a:pt x="1263" y="360"/>
                  </a:lnTo>
                  <a:lnTo>
                    <a:pt x="1171" y="283"/>
                  </a:lnTo>
                  <a:lnTo>
                    <a:pt x="1143" y="283"/>
                  </a:lnTo>
                  <a:lnTo>
                    <a:pt x="1114" y="307"/>
                  </a:lnTo>
                  <a:lnTo>
                    <a:pt x="1095" y="307"/>
                  </a:lnTo>
                  <a:lnTo>
                    <a:pt x="994" y="264"/>
                  </a:lnTo>
                  <a:lnTo>
                    <a:pt x="994" y="240"/>
                  </a:lnTo>
                  <a:lnTo>
                    <a:pt x="965" y="192"/>
                  </a:lnTo>
                  <a:lnTo>
                    <a:pt x="768" y="201"/>
                  </a:lnTo>
                  <a:lnTo>
                    <a:pt x="696" y="163"/>
                  </a:lnTo>
                  <a:lnTo>
                    <a:pt x="677" y="163"/>
                  </a:lnTo>
                  <a:lnTo>
                    <a:pt x="677" y="201"/>
                  </a:lnTo>
                  <a:lnTo>
                    <a:pt x="667" y="220"/>
                  </a:lnTo>
                  <a:lnTo>
                    <a:pt x="581" y="172"/>
                  </a:lnTo>
                  <a:lnTo>
                    <a:pt x="566" y="172"/>
                  </a:lnTo>
                  <a:lnTo>
                    <a:pt x="557" y="182"/>
                  </a:lnTo>
                  <a:lnTo>
                    <a:pt x="379" y="91"/>
                  </a:lnTo>
                  <a:lnTo>
                    <a:pt x="379" y="62"/>
                  </a:lnTo>
                  <a:lnTo>
                    <a:pt x="350" y="43"/>
                  </a:lnTo>
                  <a:lnTo>
                    <a:pt x="259" y="24"/>
                  </a:lnTo>
                  <a:lnTo>
                    <a:pt x="259" y="43"/>
                  </a:lnTo>
                  <a:lnTo>
                    <a:pt x="221" y="43"/>
                  </a:lnTo>
                  <a:lnTo>
                    <a:pt x="182" y="33"/>
                  </a:lnTo>
                  <a:lnTo>
                    <a:pt x="182" y="4"/>
                  </a:lnTo>
                  <a:lnTo>
                    <a:pt x="173" y="0"/>
                  </a:lnTo>
                  <a:lnTo>
                    <a:pt x="163" y="4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7" name="Freeform 67"/>
            <p:cNvSpPr>
              <a:spLocks/>
            </p:cNvSpPr>
            <p:nvPr/>
          </p:nvSpPr>
          <p:spPr bwMode="auto">
            <a:xfrm>
              <a:off x="7902" y="6903"/>
              <a:ext cx="2203" cy="2847"/>
            </a:xfrm>
            <a:custGeom>
              <a:avLst/>
              <a:gdLst>
                <a:gd name="T0" fmla="*/ 672 w 2203"/>
                <a:gd name="T1" fmla="*/ 96 h 2847"/>
                <a:gd name="T2" fmla="*/ 556 w 2203"/>
                <a:gd name="T3" fmla="*/ 29 h 2847"/>
                <a:gd name="T4" fmla="*/ 556 w 2203"/>
                <a:gd name="T5" fmla="*/ 264 h 2847"/>
                <a:gd name="T6" fmla="*/ 614 w 2203"/>
                <a:gd name="T7" fmla="*/ 476 h 2847"/>
                <a:gd name="T8" fmla="*/ 662 w 2203"/>
                <a:gd name="T9" fmla="*/ 682 h 2847"/>
                <a:gd name="T10" fmla="*/ 700 w 2203"/>
                <a:gd name="T11" fmla="*/ 941 h 2847"/>
                <a:gd name="T12" fmla="*/ 523 w 2203"/>
                <a:gd name="T13" fmla="*/ 980 h 2847"/>
                <a:gd name="T14" fmla="*/ 427 w 2203"/>
                <a:gd name="T15" fmla="*/ 1023 h 2847"/>
                <a:gd name="T16" fmla="*/ 345 w 2203"/>
                <a:gd name="T17" fmla="*/ 1061 h 2847"/>
                <a:gd name="T18" fmla="*/ 244 w 2203"/>
                <a:gd name="T19" fmla="*/ 1152 h 2847"/>
                <a:gd name="T20" fmla="*/ 9 w 2203"/>
                <a:gd name="T21" fmla="*/ 1200 h 2847"/>
                <a:gd name="T22" fmla="*/ 19 w 2203"/>
                <a:gd name="T23" fmla="*/ 1397 h 2847"/>
                <a:gd name="T24" fmla="*/ 38 w 2203"/>
                <a:gd name="T25" fmla="*/ 1517 h 2847"/>
                <a:gd name="T26" fmla="*/ 139 w 2203"/>
                <a:gd name="T27" fmla="*/ 1695 h 2847"/>
                <a:gd name="T28" fmla="*/ 177 w 2203"/>
                <a:gd name="T29" fmla="*/ 1786 h 2847"/>
                <a:gd name="T30" fmla="*/ 225 w 2203"/>
                <a:gd name="T31" fmla="*/ 1916 h 2847"/>
                <a:gd name="T32" fmla="*/ 326 w 2203"/>
                <a:gd name="T33" fmla="*/ 2021 h 2847"/>
                <a:gd name="T34" fmla="*/ 316 w 2203"/>
                <a:gd name="T35" fmla="*/ 2160 h 2847"/>
                <a:gd name="T36" fmla="*/ 326 w 2203"/>
                <a:gd name="T37" fmla="*/ 2343 h 2847"/>
                <a:gd name="T38" fmla="*/ 355 w 2203"/>
                <a:gd name="T39" fmla="*/ 2463 h 2847"/>
                <a:gd name="T40" fmla="*/ 398 w 2203"/>
                <a:gd name="T41" fmla="*/ 2578 h 2847"/>
                <a:gd name="T42" fmla="*/ 484 w 2203"/>
                <a:gd name="T43" fmla="*/ 2631 h 2847"/>
                <a:gd name="T44" fmla="*/ 614 w 2203"/>
                <a:gd name="T45" fmla="*/ 2698 h 2847"/>
                <a:gd name="T46" fmla="*/ 686 w 2203"/>
                <a:gd name="T47" fmla="*/ 2741 h 2847"/>
                <a:gd name="T48" fmla="*/ 1003 w 2203"/>
                <a:gd name="T49" fmla="*/ 2780 h 2847"/>
                <a:gd name="T50" fmla="*/ 1190 w 2203"/>
                <a:gd name="T51" fmla="*/ 2847 h 2847"/>
                <a:gd name="T52" fmla="*/ 1305 w 2203"/>
                <a:gd name="T53" fmla="*/ 2770 h 2847"/>
                <a:gd name="T54" fmla="*/ 1358 w 2203"/>
                <a:gd name="T55" fmla="*/ 2789 h 2847"/>
                <a:gd name="T56" fmla="*/ 1517 w 2203"/>
                <a:gd name="T57" fmla="*/ 2689 h 2847"/>
                <a:gd name="T58" fmla="*/ 1617 w 2203"/>
                <a:gd name="T59" fmla="*/ 2501 h 2847"/>
                <a:gd name="T60" fmla="*/ 1843 w 2203"/>
                <a:gd name="T61" fmla="*/ 2453 h 2847"/>
                <a:gd name="T62" fmla="*/ 2001 w 2203"/>
                <a:gd name="T63" fmla="*/ 2453 h 2847"/>
                <a:gd name="T64" fmla="*/ 2102 w 2203"/>
                <a:gd name="T65" fmla="*/ 2482 h 2847"/>
                <a:gd name="T66" fmla="*/ 2102 w 2203"/>
                <a:gd name="T67" fmla="*/ 2353 h 2847"/>
                <a:gd name="T68" fmla="*/ 2155 w 2203"/>
                <a:gd name="T69" fmla="*/ 2242 h 2847"/>
                <a:gd name="T70" fmla="*/ 2203 w 2203"/>
                <a:gd name="T71" fmla="*/ 2189 h 2847"/>
                <a:gd name="T72" fmla="*/ 2169 w 2203"/>
                <a:gd name="T73" fmla="*/ 1964 h 2847"/>
                <a:gd name="T74" fmla="*/ 1934 w 2203"/>
                <a:gd name="T75" fmla="*/ 1786 h 2847"/>
                <a:gd name="T76" fmla="*/ 1896 w 2203"/>
                <a:gd name="T77" fmla="*/ 1575 h 2847"/>
                <a:gd name="T78" fmla="*/ 1728 w 2203"/>
                <a:gd name="T79" fmla="*/ 1536 h 2847"/>
                <a:gd name="T80" fmla="*/ 1656 w 2203"/>
                <a:gd name="T81" fmla="*/ 1565 h 2847"/>
                <a:gd name="T82" fmla="*/ 1579 w 2203"/>
                <a:gd name="T83" fmla="*/ 1536 h 2847"/>
                <a:gd name="T84" fmla="*/ 1440 w 2203"/>
                <a:gd name="T85" fmla="*/ 1436 h 2847"/>
                <a:gd name="T86" fmla="*/ 1517 w 2203"/>
                <a:gd name="T87" fmla="*/ 1277 h 2847"/>
                <a:gd name="T88" fmla="*/ 1675 w 2203"/>
                <a:gd name="T89" fmla="*/ 1258 h 2847"/>
                <a:gd name="T90" fmla="*/ 1694 w 2203"/>
                <a:gd name="T91" fmla="*/ 1128 h 2847"/>
                <a:gd name="T92" fmla="*/ 1627 w 2203"/>
                <a:gd name="T93" fmla="*/ 1037 h 2847"/>
                <a:gd name="T94" fmla="*/ 1593 w 2203"/>
                <a:gd name="T95" fmla="*/ 951 h 2847"/>
                <a:gd name="T96" fmla="*/ 1517 w 2203"/>
                <a:gd name="T97" fmla="*/ 802 h 2847"/>
                <a:gd name="T98" fmla="*/ 1305 w 2203"/>
                <a:gd name="T99" fmla="*/ 725 h 2847"/>
                <a:gd name="T100" fmla="*/ 1257 w 2203"/>
                <a:gd name="T101" fmla="*/ 644 h 2847"/>
                <a:gd name="T102" fmla="*/ 1219 w 2203"/>
                <a:gd name="T103" fmla="*/ 615 h 2847"/>
                <a:gd name="T104" fmla="*/ 1219 w 2203"/>
                <a:gd name="T105" fmla="*/ 504 h 2847"/>
                <a:gd name="T106" fmla="*/ 1152 w 2203"/>
                <a:gd name="T107" fmla="*/ 346 h 2847"/>
                <a:gd name="T108" fmla="*/ 1022 w 2203"/>
                <a:gd name="T109" fmla="*/ 216 h 2847"/>
                <a:gd name="T110" fmla="*/ 912 w 2203"/>
                <a:gd name="T111" fmla="*/ 0 h 284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203" h="2847">
                  <a:moveTo>
                    <a:pt x="902" y="15"/>
                  </a:moveTo>
                  <a:lnTo>
                    <a:pt x="830" y="15"/>
                  </a:lnTo>
                  <a:lnTo>
                    <a:pt x="672" y="96"/>
                  </a:lnTo>
                  <a:lnTo>
                    <a:pt x="652" y="96"/>
                  </a:lnTo>
                  <a:lnTo>
                    <a:pt x="556" y="48"/>
                  </a:lnTo>
                  <a:lnTo>
                    <a:pt x="556" y="29"/>
                  </a:lnTo>
                  <a:lnTo>
                    <a:pt x="552" y="19"/>
                  </a:lnTo>
                  <a:lnTo>
                    <a:pt x="513" y="173"/>
                  </a:lnTo>
                  <a:lnTo>
                    <a:pt x="556" y="264"/>
                  </a:lnTo>
                  <a:lnTo>
                    <a:pt x="595" y="307"/>
                  </a:lnTo>
                  <a:lnTo>
                    <a:pt x="614" y="413"/>
                  </a:lnTo>
                  <a:lnTo>
                    <a:pt x="614" y="476"/>
                  </a:lnTo>
                  <a:lnTo>
                    <a:pt x="633" y="543"/>
                  </a:lnTo>
                  <a:lnTo>
                    <a:pt x="614" y="572"/>
                  </a:lnTo>
                  <a:lnTo>
                    <a:pt x="662" y="682"/>
                  </a:lnTo>
                  <a:lnTo>
                    <a:pt x="662" y="749"/>
                  </a:lnTo>
                  <a:lnTo>
                    <a:pt x="715" y="932"/>
                  </a:lnTo>
                  <a:lnTo>
                    <a:pt x="700" y="941"/>
                  </a:lnTo>
                  <a:lnTo>
                    <a:pt x="595" y="941"/>
                  </a:lnTo>
                  <a:lnTo>
                    <a:pt x="556" y="970"/>
                  </a:lnTo>
                  <a:lnTo>
                    <a:pt x="523" y="980"/>
                  </a:lnTo>
                  <a:lnTo>
                    <a:pt x="523" y="1013"/>
                  </a:lnTo>
                  <a:lnTo>
                    <a:pt x="484" y="1023"/>
                  </a:lnTo>
                  <a:lnTo>
                    <a:pt x="427" y="1023"/>
                  </a:lnTo>
                  <a:lnTo>
                    <a:pt x="427" y="1042"/>
                  </a:lnTo>
                  <a:lnTo>
                    <a:pt x="422" y="1061"/>
                  </a:lnTo>
                  <a:lnTo>
                    <a:pt x="345" y="1061"/>
                  </a:lnTo>
                  <a:lnTo>
                    <a:pt x="307" y="1090"/>
                  </a:lnTo>
                  <a:lnTo>
                    <a:pt x="254" y="1100"/>
                  </a:lnTo>
                  <a:lnTo>
                    <a:pt x="244" y="1152"/>
                  </a:lnTo>
                  <a:lnTo>
                    <a:pt x="110" y="1200"/>
                  </a:lnTo>
                  <a:lnTo>
                    <a:pt x="86" y="1181"/>
                  </a:lnTo>
                  <a:lnTo>
                    <a:pt x="9" y="1200"/>
                  </a:lnTo>
                  <a:lnTo>
                    <a:pt x="9" y="1301"/>
                  </a:lnTo>
                  <a:lnTo>
                    <a:pt x="19" y="1325"/>
                  </a:lnTo>
                  <a:lnTo>
                    <a:pt x="19" y="1397"/>
                  </a:lnTo>
                  <a:lnTo>
                    <a:pt x="0" y="1455"/>
                  </a:lnTo>
                  <a:lnTo>
                    <a:pt x="0" y="1517"/>
                  </a:lnTo>
                  <a:lnTo>
                    <a:pt x="38" y="1517"/>
                  </a:lnTo>
                  <a:lnTo>
                    <a:pt x="76" y="1599"/>
                  </a:lnTo>
                  <a:lnTo>
                    <a:pt x="139" y="1676"/>
                  </a:lnTo>
                  <a:lnTo>
                    <a:pt x="139" y="1695"/>
                  </a:lnTo>
                  <a:lnTo>
                    <a:pt x="129" y="1704"/>
                  </a:lnTo>
                  <a:lnTo>
                    <a:pt x="168" y="1728"/>
                  </a:lnTo>
                  <a:lnTo>
                    <a:pt x="177" y="1786"/>
                  </a:lnTo>
                  <a:lnTo>
                    <a:pt x="216" y="1786"/>
                  </a:lnTo>
                  <a:lnTo>
                    <a:pt x="187" y="1877"/>
                  </a:lnTo>
                  <a:lnTo>
                    <a:pt x="225" y="1916"/>
                  </a:lnTo>
                  <a:lnTo>
                    <a:pt x="264" y="1916"/>
                  </a:lnTo>
                  <a:lnTo>
                    <a:pt x="278" y="1983"/>
                  </a:lnTo>
                  <a:lnTo>
                    <a:pt x="326" y="2021"/>
                  </a:lnTo>
                  <a:lnTo>
                    <a:pt x="345" y="2012"/>
                  </a:lnTo>
                  <a:lnTo>
                    <a:pt x="345" y="2112"/>
                  </a:lnTo>
                  <a:lnTo>
                    <a:pt x="316" y="2160"/>
                  </a:lnTo>
                  <a:lnTo>
                    <a:pt x="316" y="2233"/>
                  </a:lnTo>
                  <a:lnTo>
                    <a:pt x="288" y="2252"/>
                  </a:lnTo>
                  <a:lnTo>
                    <a:pt x="326" y="2343"/>
                  </a:lnTo>
                  <a:lnTo>
                    <a:pt x="355" y="2343"/>
                  </a:lnTo>
                  <a:lnTo>
                    <a:pt x="384" y="2410"/>
                  </a:lnTo>
                  <a:lnTo>
                    <a:pt x="355" y="2463"/>
                  </a:lnTo>
                  <a:lnTo>
                    <a:pt x="364" y="2501"/>
                  </a:lnTo>
                  <a:lnTo>
                    <a:pt x="393" y="2501"/>
                  </a:lnTo>
                  <a:lnTo>
                    <a:pt x="398" y="2578"/>
                  </a:lnTo>
                  <a:lnTo>
                    <a:pt x="427" y="2597"/>
                  </a:lnTo>
                  <a:lnTo>
                    <a:pt x="484" y="2607"/>
                  </a:lnTo>
                  <a:lnTo>
                    <a:pt x="484" y="2631"/>
                  </a:lnTo>
                  <a:lnTo>
                    <a:pt x="542" y="2669"/>
                  </a:lnTo>
                  <a:lnTo>
                    <a:pt x="556" y="2669"/>
                  </a:lnTo>
                  <a:lnTo>
                    <a:pt x="614" y="2698"/>
                  </a:lnTo>
                  <a:lnTo>
                    <a:pt x="614" y="2717"/>
                  </a:lnTo>
                  <a:lnTo>
                    <a:pt x="672" y="2765"/>
                  </a:lnTo>
                  <a:lnTo>
                    <a:pt x="686" y="2741"/>
                  </a:lnTo>
                  <a:lnTo>
                    <a:pt x="859" y="2741"/>
                  </a:lnTo>
                  <a:lnTo>
                    <a:pt x="969" y="2780"/>
                  </a:lnTo>
                  <a:lnTo>
                    <a:pt x="1003" y="2780"/>
                  </a:lnTo>
                  <a:lnTo>
                    <a:pt x="1128" y="2828"/>
                  </a:lnTo>
                  <a:lnTo>
                    <a:pt x="1171" y="2828"/>
                  </a:lnTo>
                  <a:lnTo>
                    <a:pt x="1190" y="2847"/>
                  </a:lnTo>
                  <a:lnTo>
                    <a:pt x="1219" y="2765"/>
                  </a:lnTo>
                  <a:lnTo>
                    <a:pt x="1267" y="2756"/>
                  </a:lnTo>
                  <a:lnTo>
                    <a:pt x="1305" y="2770"/>
                  </a:lnTo>
                  <a:lnTo>
                    <a:pt x="1305" y="2756"/>
                  </a:lnTo>
                  <a:lnTo>
                    <a:pt x="1377" y="2708"/>
                  </a:lnTo>
                  <a:lnTo>
                    <a:pt x="1358" y="2789"/>
                  </a:lnTo>
                  <a:lnTo>
                    <a:pt x="1406" y="2789"/>
                  </a:lnTo>
                  <a:lnTo>
                    <a:pt x="1406" y="2765"/>
                  </a:lnTo>
                  <a:lnTo>
                    <a:pt x="1517" y="2689"/>
                  </a:lnTo>
                  <a:lnTo>
                    <a:pt x="1545" y="2631"/>
                  </a:lnTo>
                  <a:lnTo>
                    <a:pt x="1545" y="2588"/>
                  </a:lnTo>
                  <a:lnTo>
                    <a:pt x="1617" y="2501"/>
                  </a:lnTo>
                  <a:lnTo>
                    <a:pt x="1694" y="2449"/>
                  </a:lnTo>
                  <a:lnTo>
                    <a:pt x="1833" y="2449"/>
                  </a:lnTo>
                  <a:lnTo>
                    <a:pt x="1843" y="2453"/>
                  </a:lnTo>
                  <a:lnTo>
                    <a:pt x="1862" y="2449"/>
                  </a:lnTo>
                  <a:lnTo>
                    <a:pt x="1934" y="2449"/>
                  </a:lnTo>
                  <a:lnTo>
                    <a:pt x="2001" y="2453"/>
                  </a:lnTo>
                  <a:lnTo>
                    <a:pt x="2054" y="2477"/>
                  </a:lnTo>
                  <a:lnTo>
                    <a:pt x="2093" y="2477"/>
                  </a:lnTo>
                  <a:lnTo>
                    <a:pt x="2102" y="2482"/>
                  </a:lnTo>
                  <a:lnTo>
                    <a:pt x="2131" y="2372"/>
                  </a:lnTo>
                  <a:lnTo>
                    <a:pt x="2112" y="2372"/>
                  </a:lnTo>
                  <a:lnTo>
                    <a:pt x="2102" y="2353"/>
                  </a:lnTo>
                  <a:lnTo>
                    <a:pt x="2102" y="2290"/>
                  </a:lnTo>
                  <a:lnTo>
                    <a:pt x="2141" y="2242"/>
                  </a:lnTo>
                  <a:lnTo>
                    <a:pt x="2155" y="2242"/>
                  </a:lnTo>
                  <a:lnTo>
                    <a:pt x="2155" y="2213"/>
                  </a:lnTo>
                  <a:lnTo>
                    <a:pt x="2169" y="2194"/>
                  </a:lnTo>
                  <a:lnTo>
                    <a:pt x="2203" y="2189"/>
                  </a:lnTo>
                  <a:lnTo>
                    <a:pt x="2193" y="2103"/>
                  </a:lnTo>
                  <a:lnTo>
                    <a:pt x="2174" y="2064"/>
                  </a:lnTo>
                  <a:lnTo>
                    <a:pt x="2169" y="1964"/>
                  </a:lnTo>
                  <a:lnTo>
                    <a:pt x="2121" y="1964"/>
                  </a:lnTo>
                  <a:lnTo>
                    <a:pt x="1973" y="1834"/>
                  </a:lnTo>
                  <a:lnTo>
                    <a:pt x="1934" y="1786"/>
                  </a:lnTo>
                  <a:lnTo>
                    <a:pt x="1934" y="1724"/>
                  </a:lnTo>
                  <a:lnTo>
                    <a:pt x="1905" y="1666"/>
                  </a:lnTo>
                  <a:lnTo>
                    <a:pt x="1896" y="1575"/>
                  </a:lnTo>
                  <a:lnTo>
                    <a:pt x="1853" y="1546"/>
                  </a:lnTo>
                  <a:lnTo>
                    <a:pt x="1752" y="1546"/>
                  </a:lnTo>
                  <a:lnTo>
                    <a:pt x="1728" y="1536"/>
                  </a:lnTo>
                  <a:lnTo>
                    <a:pt x="1704" y="1556"/>
                  </a:lnTo>
                  <a:lnTo>
                    <a:pt x="1675" y="1556"/>
                  </a:lnTo>
                  <a:lnTo>
                    <a:pt x="1656" y="1565"/>
                  </a:lnTo>
                  <a:lnTo>
                    <a:pt x="1627" y="1556"/>
                  </a:lnTo>
                  <a:lnTo>
                    <a:pt x="1598" y="1527"/>
                  </a:lnTo>
                  <a:lnTo>
                    <a:pt x="1579" y="1536"/>
                  </a:lnTo>
                  <a:lnTo>
                    <a:pt x="1545" y="1536"/>
                  </a:lnTo>
                  <a:lnTo>
                    <a:pt x="1459" y="1436"/>
                  </a:lnTo>
                  <a:lnTo>
                    <a:pt x="1440" y="1436"/>
                  </a:lnTo>
                  <a:lnTo>
                    <a:pt x="1440" y="1416"/>
                  </a:lnTo>
                  <a:lnTo>
                    <a:pt x="1507" y="1368"/>
                  </a:lnTo>
                  <a:lnTo>
                    <a:pt x="1517" y="1277"/>
                  </a:lnTo>
                  <a:lnTo>
                    <a:pt x="1574" y="1268"/>
                  </a:lnTo>
                  <a:lnTo>
                    <a:pt x="1637" y="1296"/>
                  </a:lnTo>
                  <a:lnTo>
                    <a:pt x="1675" y="1258"/>
                  </a:lnTo>
                  <a:lnTo>
                    <a:pt x="1665" y="1239"/>
                  </a:lnTo>
                  <a:lnTo>
                    <a:pt x="1665" y="1167"/>
                  </a:lnTo>
                  <a:lnTo>
                    <a:pt x="1694" y="1128"/>
                  </a:lnTo>
                  <a:lnTo>
                    <a:pt x="1685" y="1052"/>
                  </a:lnTo>
                  <a:lnTo>
                    <a:pt x="1665" y="1052"/>
                  </a:lnTo>
                  <a:lnTo>
                    <a:pt x="1627" y="1037"/>
                  </a:lnTo>
                  <a:lnTo>
                    <a:pt x="1627" y="970"/>
                  </a:lnTo>
                  <a:lnTo>
                    <a:pt x="1637" y="960"/>
                  </a:lnTo>
                  <a:lnTo>
                    <a:pt x="1593" y="951"/>
                  </a:lnTo>
                  <a:lnTo>
                    <a:pt x="1545" y="903"/>
                  </a:lnTo>
                  <a:lnTo>
                    <a:pt x="1555" y="884"/>
                  </a:lnTo>
                  <a:lnTo>
                    <a:pt x="1517" y="802"/>
                  </a:lnTo>
                  <a:lnTo>
                    <a:pt x="1449" y="802"/>
                  </a:lnTo>
                  <a:lnTo>
                    <a:pt x="1449" y="735"/>
                  </a:lnTo>
                  <a:lnTo>
                    <a:pt x="1305" y="725"/>
                  </a:lnTo>
                  <a:lnTo>
                    <a:pt x="1267" y="735"/>
                  </a:lnTo>
                  <a:lnTo>
                    <a:pt x="1267" y="672"/>
                  </a:lnTo>
                  <a:lnTo>
                    <a:pt x="1257" y="644"/>
                  </a:lnTo>
                  <a:lnTo>
                    <a:pt x="1229" y="644"/>
                  </a:lnTo>
                  <a:lnTo>
                    <a:pt x="1219" y="653"/>
                  </a:lnTo>
                  <a:lnTo>
                    <a:pt x="1219" y="615"/>
                  </a:lnTo>
                  <a:lnTo>
                    <a:pt x="1209" y="596"/>
                  </a:lnTo>
                  <a:lnTo>
                    <a:pt x="1238" y="543"/>
                  </a:lnTo>
                  <a:lnTo>
                    <a:pt x="1219" y="504"/>
                  </a:lnTo>
                  <a:lnTo>
                    <a:pt x="1152" y="504"/>
                  </a:lnTo>
                  <a:lnTo>
                    <a:pt x="1147" y="375"/>
                  </a:lnTo>
                  <a:lnTo>
                    <a:pt x="1152" y="346"/>
                  </a:lnTo>
                  <a:lnTo>
                    <a:pt x="1109" y="303"/>
                  </a:lnTo>
                  <a:lnTo>
                    <a:pt x="1109" y="216"/>
                  </a:lnTo>
                  <a:lnTo>
                    <a:pt x="1022" y="216"/>
                  </a:lnTo>
                  <a:lnTo>
                    <a:pt x="950" y="159"/>
                  </a:lnTo>
                  <a:lnTo>
                    <a:pt x="950" y="0"/>
                  </a:lnTo>
                  <a:lnTo>
                    <a:pt x="912" y="0"/>
                  </a:lnTo>
                  <a:lnTo>
                    <a:pt x="902" y="15"/>
                  </a:lnTo>
                  <a:close/>
                </a:path>
              </a:pathLst>
            </a:custGeom>
            <a:solidFill>
              <a:srgbClr val="8DB3E2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8" name="Freeform 68"/>
            <p:cNvSpPr>
              <a:spLocks/>
            </p:cNvSpPr>
            <p:nvPr/>
          </p:nvSpPr>
          <p:spPr bwMode="auto">
            <a:xfrm>
              <a:off x="1963" y="7278"/>
              <a:ext cx="2549" cy="3125"/>
            </a:xfrm>
            <a:custGeom>
              <a:avLst/>
              <a:gdLst>
                <a:gd name="T0" fmla="*/ 504 w 2549"/>
                <a:gd name="T1" fmla="*/ 19 h 3125"/>
                <a:gd name="T2" fmla="*/ 447 w 2549"/>
                <a:gd name="T3" fmla="*/ 269 h 3125"/>
                <a:gd name="T4" fmla="*/ 365 w 2549"/>
                <a:gd name="T5" fmla="*/ 360 h 3125"/>
                <a:gd name="T6" fmla="*/ 230 w 2549"/>
                <a:gd name="T7" fmla="*/ 480 h 3125"/>
                <a:gd name="T8" fmla="*/ 58 w 2549"/>
                <a:gd name="T9" fmla="*/ 417 h 3125"/>
                <a:gd name="T10" fmla="*/ 48 w 2549"/>
                <a:gd name="T11" fmla="*/ 667 h 3125"/>
                <a:gd name="T12" fmla="*/ 0 w 2549"/>
                <a:gd name="T13" fmla="*/ 806 h 3125"/>
                <a:gd name="T14" fmla="*/ 230 w 2549"/>
                <a:gd name="T15" fmla="*/ 907 h 3125"/>
                <a:gd name="T16" fmla="*/ 519 w 2549"/>
                <a:gd name="T17" fmla="*/ 1032 h 3125"/>
                <a:gd name="T18" fmla="*/ 634 w 2549"/>
                <a:gd name="T19" fmla="*/ 1075 h 3125"/>
                <a:gd name="T20" fmla="*/ 744 w 2549"/>
                <a:gd name="T21" fmla="*/ 1209 h 3125"/>
                <a:gd name="T22" fmla="*/ 792 w 2549"/>
                <a:gd name="T23" fmla="*/ 1353 h 3125"/>
                <a:gd name="T24" fmla="*/ 864 w 2549"/>
                <a:gd name="T25" fmla="*/ 1488 h 3125"/>
                <a:gd name="T26" fmla="*/ 922 w 2549"/>
                <a:gd name="T27" fmla="*/ 1680 h 3125"/>
                <a:gd name="T28" fmla="*/ 893 w 2549"/>
                <a:gd name="T29" fmla="*/ 1877 h 3125"/>
                <a:gd name="T30" fmla="*/ 1080 w 2549"/>
                <a:gd name="T31" fmla="*/ 2035 h 3125"/>
                <a:gd name="T32" fmla="*/ 1162 w 2549"/>
                <a:gd name="T33" fmla="*/ 2213 h 3125"/>
                <a:gd name="T34" fmla="*/ 1239 w 2549"/>
                <a:gd name="T35" fmla="*/ 2362 h 3125"/>
                <a:gd name="T36" fmla="*/ 1267 w 2549"/>
                <a:gd name="T37" fmla="*/ 2520 h 3125"/>
                <a:gd name="T38" fmla="*/ 1301 w 2549"/>
                <a:gd name="T39" fmla="*/ 2640 h 3125"/>
                <a:gd name="T40" fmla="*/ 1450 w 2549"/>
                <a:gd name="T41" fmla="*/ 2582 h 3125"/>
                <a:gd name="T42" fmla="*/ 1479 w 2549"/>
                <a:gd name="T43" fmla="*/ 2750 h 3125"/>
                <a:gd name="T44" fmla="*/ 1728 w 2549"/>
                <a:gd name="T45" fmla="*/ 2827 h 3125"/>
                <a:gd name="T46" fmla="*/ 1805 w 2549"/>
                <a:gd name="T47" fmla="*/ 2938 h 3125"/>
                <a:gd name="T48" fmla="*/ 1896 w 2549"/>
                <a:gd name="T49" fmla="*/ 3048 h 3125"/>
                <a:gd name="T50" fmla="*/ 1944 w 2549"/>
                <a:gd name="T51" fmla="*/ 3077 h 3125"/>
                <a:gd name="T52" fmla="*/ 1978 w 2549"/>
                <a:gd name="T53" fmla="*/ 3067 h 3125"/>
                <a:gd name="T54" fmla="*/ 2156 w 2549"/>
                <a:gd name="T55" fmla="*/ 2981 h 3125"/>
                <a:gd name="T56" fmla="*/ 2204 w 2549"/>
                <a:gd name="T57" fmla="*/ 2981 h 3125"/>
                <a:gd name="T58" fmla="*/ 2352 w 2549"/>
                <a:gd name="T59" fmla="*/ 2966 h 3125"/>
                <a:gd name="T60" fmla="*/ 2415 w 2549"/>
                <a:gd name="T61" fmla="*/ 2870 h 3125"/>
                <a:gd name="T62" fmla="*/ 2501 w 2549"/>
                <a:gd name="T63" fmla="*/ 2813 h 3125"/>
                <a:gd name="T64" fmla="*/ 2540 w 2549"/>
                <a:gd name="T65" fmla="*/ 2630 h 3125"/>
                <a:gd name="T66" fmla="*/ 2540 w 2549"/>
                <a:gd name="T67" fmla="*/ 2510 h 3125"/>
                <a:gd name="T68" fmla="*/ 2482 w 2549"/>
                <a:gd name="T69" fmla="*/ 2381 h 3125"/>
                <a:gd name="T70" fmla="*/ 2424 w 2549"/>
                <a:gd name="T71" fmla="*/ 2222 h 3125"/>
                <a:gd name="T72" fmla="*/ 2391 w 2549"/>
                <a:gd name="T73" fmla="*/ 2117 h 3125"/>
                <a:gd name="T74" fmla="*/ 2276 w 2549"/>
                <a:gd name="T75" fmla="*/ 2016 h 3125"/>
                <a:gd name="T76" fmla="*/ 2252 w 2549"/>
                <a:gd name="T77" fmla="*/ 1877 h 3125"/>
                <a:gd name="T78" fmla="*/ 2261 w 2549"/>
                <a:gd name="T79" fmla="*/ 1785 h 3125"/>
                <a:gd name="T80" fmla="*/ 2415 w 2549"/>
                <a:gd name="T81" fmla="*/ 1709 h 3125"/>
                <a:gd name="T82" fmla="*/ 2434 w 2549"/>
                <a:gd name="T83" fmla="*/ 1598 h 3125"/>
                <a:gd name="T84" fmla="*/ 2204 w 2549"/>
                <a:gd name="T85" fmla="*/ 1449 h 3125"/>
                <a:gd name="T86" fmla="*/ 2276 w 2549"/>
                <a:gd name="T87" fmla="*/ 1214 h 3125"/>
                <a:gd name="T88" fmla="*/ 2127 w 2549"/>
                <a:gd name="T89" fmla="*/ 974 h 3125"/>
                <a:gd name="T90" fmla="*/ 2103 w 2549"/>
                <a:gd name="T91" fmla="*/ 926 h 3125"/>
                <a:gd name="T92" fmla="*/ 1767 w 2549"/>
                <a:gd name="T93" fmla="*/ 984 h 3125"/>
                <a:gd name="T94" fmla="*/ 1421 w 2549"/>
                <a:gd name="T95" fmla="*/ 974 h 3125"/>
                <a:gd name="T96" fmla="*/ 1378 w 2549"/>
                <a:gd name="T97" fmla="*/ 873 h 3125"/>
                <a:gd name="T98" fmla="*/ 1239 w 2549"/>
                <a:gd name="T99" fmla="*/ 734 h 3125"/>
                <a:gd name="T100" fmla="*/ 1090 w 2549"/>
                <a:gd name="T101" fmla="*/ 576 h 3125"/>
                <a:gd name="T102" fmla="*/ 1003 w 2549"/>
                <a:gd name="T103" fmla="*/ 475 h 3125"/>
                <a:gd name="T104" fmla="*/ 1071 w 2549"/>
                <a:gd name="T105" fmla="*/ 331 h 3125"/>
                <a:gd name="T106" fmla="*/ 1013 w 2549"/>
                <a:gd name="T107" fmla="*/ 240 h 3125"/>
                <a:gd name="T108" fmla="*/ 1042 w 2549"/>
                <a:gd name="T109" fmla="*/ 129 h 3125"/>
                <a:gd name="T110" fmla="*/ 835 w 2549"/>
                <a:gd name="T111" fmla="*/ 29 h 3125"/>
                <a:gd name="T112" fmla="*/ 643 w 2549"/>
                <a:gd name="T113" fmla="*/ 29 h 31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549" h="3125">
                  <a:moveTo>
                    <a:pt x="576" y="9"/>
                  </a:moveTo>
                  <a:lnTo>
                    <a:pt x="528" y="43"/>
                  </a:lnTo>
                  <a:lnTo>
                    <a:pt x="504" y="19"/>
                  </a:lnTo>
                  <a:lnTo>
                    <a:pt x="427" y="139"/>
                  </a:lnTo>
                  <a:lnTo>
                    <a:pt x="346" y="201"/>
                  </a:lnTo>
                  <a:lnTo>
                    <a:pt x="447" y="269"/>
                  </a:lnTo>
                  <a:lnTo>
                    <a:pt x="447" y="350"/>
                  </a:lnTo>
                  <a:lnTo>
                    <a:pt x="389" y="369"/>
                  </a:lnTo>
                  <a:lnTo>
                    <a:pt x="365" y="360"/>
                  </a:lnTo>
                  <a:lnTo>
                    <a:pt x="365" y="408"/>
                  </a:lnTo>
                  <a:lnTo>
                    <a:pt x="355" y="427"/>
                  </a:lnTo>
                  <a:lnTo>
                    <a:pt x="230" y="480"/>
                  </a:lnTo>
                  <a:lnTo>
                    <a:pt x="178" y="461"/>
                  </a:lnTo>
                  <a:lnTo>
                    <a:pt x="120" y="417"/>
                  </a:lnTo>
                  <a:lnTo>
                    <a:pt x="58" y="417"/>
                  </a:lnTo>
                  <a:lnTo>
                    <a:pt x="48" y="576"/>
                  </a:lnTo>
                  <a:lnTo>
                    <a:pt x="19" y="667"/>
                  </a:lnTo>
                  <a:lnTo>
                    <a:pt x="48" y="667"/>
                  </a:lnTo>
                  <a:lnTo>
                    <a:pt x="58" y="715"/>
                  </a:lnTo>
                  <a:lnTo>
                    <a:pt x="0" y="768"/>
                  </a:lnTo>
                  <a:lnTo>
                    <a:pt x="0" y="806"/>
                  </a:lnTo>
                  <a:lnTo>
                    <a:pt x="19" y="806"/>
                  </a:lnTo>
                  <a:lnTo>
                    <a:pt x="110" y="864"/>
                  </a:lnTo>
                  <a:lnTo>
                    <a:pt x="230" y="907"/>
                  </a:lnTo>
                  <a:lnTo>
                    <a:pt x="346" y="1056"/>
                  </a:lnTo>
                  <a:lnTo>
                    <a:pt x="504" y="1041"/>
                  </a:lnTo>
                  <a:lnTo>
                    <a:pt x="519" y="1032"/>
                  </a:lnTo>
                  <a:lnTo>
                    <a:pt x="567" y="1032"/>
                  </a:lnTo>
                  <a:lnTo>
                    <a:pt x="615" y="1085"/>
                  </a:lnTo>
                  <a:lnTo>
                    <a:pt x="634" y="1075"/>
                  </a:lnTo>
                  <a:lnTo>
                    <a:pt x="677" y="1181"/>
                  </a:lnTo>
                  <a:lnTo>
                    <a:pt x="696" y="1181"/>
                  </a:lnTo>
                  <a:lnTo>
                    <a:pt x="744" y="1209"/>
                  </a:lnTo>
                  <a:lnTo>
                    <a:pt x="754" y="1281"/>
                  </a:lnTo>
                  <a:lnTo>
                    <a:pt x="792" y="1329"/>
                  </a:lnTo>
                  <a:lnTo>
                    <a:pt x="792" y="1353"/>
                  </a:lnTo>
                  <a:lnTo>
                    <a:pt x="826" y="1373"/>
                  </a:lnTo>
                  <a:lnTo>
                    <a:pt x="821" y="1488"/>
                  </a:lnTo>
                  <a:lnTo>
                    <a:pt x="864" y="1488"/>
                  </a:lnTo>
                  <a:lnTo>
                    <a:pt x="912" y="1497"/>
                  </a:lnTo>
                  <a:lnTo>
                    <a:pt x="922" y="1502"/>
                  </a:lnTo>
                  <a:lnTo>
                    <a:pt x="922" y="1680"/>
                  </a:lnTo>
                  <a:lnTo>
                    <a:pt x="883" y="1810"/>
                  </a:lnTo>
                  <a:lnTo>
                    <a:pt x="883" y="1848"/>
                  </a:lnTo>
                  <a:lnTo>
                    <a:pt x="893" y="1877"/>
                  </a:lnTo>
                  <a:lnTo>
                    <a:pt x="1003" y="1858"/>
                  </a:lnTo>
                  <a:lnTo>
                    <a:pt x="1032" y="1949"/>
                  </a:lnTo>
                  <a:lnTo>
                    <a:pt x="1080" y="2035"/>
                  </a:lnTo>
                  <a:lnTo>
                    <a:pt x="1123" y="2064"/>
                  </a:lnTo>
                  <a:lnTo>
                    <a:pt x="1123" y="2136"/>
                  </a:lnTo>
                  <a:lnTo>
                    <a:pt x="1162" y="2213"/>
                  </a:lnTo>
                  <a:lnTo>
                    <a:pt x="1210" y="2246"/>
                  </a:lnTo>
                  <a:lnTo>
                    <a:pt x="1210" y="2342"/>
                  </a:lnTo>
                  <a:lnTo>
                    <a:pt x="1239" y="2362"/>
                  </a:lnTo>
                  <a:lnTo>
                    <a:pt x="1253" y="2362"/>
                  </a:lnTo>
                  <a:lnTo>
                    <a:pt x="1267" y="2395"/>
                  </a:lnTo>
                  <a:lnTo>
                    <a:pt x="1267" y="2520"/>
                  </a:lnTo>
                  <a:lnTo>
                    <a:pt x="1253" y="2544"/>
                  </a:lnTo>
                  <a:lnTo>
                    <a:pt x="1253" y="2602"/>
                  </a:lnTo>
                  <a:lnTo>
                    <a:pt x="1301" y="2640"/>
                  </a:lnTo>
                  <a:lnTo>
                    <a:pt x="1383" y="2582"/>
                  </a:lnTo>
                  <a:lnTo>
                    <a:pt x="1440" y="2563"/>
                  </a:lnTo>
                  <a:lnTo>
                    <a:pt x="1450" y="2582"/>
                  </a:lnTo>
                  <a:lnTo>
                    <a:pt x="1450" y="2669"/>
                  </a:lnTo>
                  <a:lnTo>
                    <a:pt x="1479" y="2722"/>
                  </a:lnTo>
                  <a:lnTo>
                    <a:pt x="1479" y="2750"/>
                  </a:lnTo>
                  <a:lnTo>
                    <a:pt x="1570" y="2842"/>
                  </a:lnTo>
                  <a:lnTo>
                    <a:pt x="1589" y="2837"/>
                  </a:lnTo>
                  <a:lnTo>
                    <a:pt x="1728" y="2827"/>
                  </a:lnTo>
                  <a:lnTo>
                    <a:pt x="1757" y="2918"/>
                  </a:lnTo>
                  <a:lnTo>
                    <a:pt x="1786" y="2938"/>
                  </a:lnTo>
                  <a:lnTo>
                    <a:pt x="1805" y="2938"/>
                  </a:lnTo>
                  <a:lnTo>
                    <a:pt x="1820" y="3010"/>
                  </a:lnTo>
                  <a:lnTo>
                    <a:pt x="1896" y="3000"/>
                  </a:lnTo>
                  <a:lnTo>
                    <a:pt x="1896" y="3048"/>
                  </a:lnTo>
                  <a:lnTo>
                    <a:pt x="1916" y="3067"/>
                  </a:lnTo>
                  <a:lnTo>
                    <a:pt x="1935" y="3058"/>
                  </a:lnTo>
                  <a:lnTo>
                    <a:pt x="1944" y="3077"/>
                  </a:lnTo>
                  <a:lnTo>
                    <a:pt x="1944" y="3115"/>
                  </a:lnTo>
                  <a:lnTo>
                    <a:pt x="1954" y="3125"/>
                  </a:lnTo>
                  <a:lnTo>
                    <a:pt x="1978" y="3067"/>
                  </a:lnTo>
                  <a:lnTo>
                    <a:pt x="2084" y="3058"/>
                  </a:lnTo>
                  <a:lnTo>
                    <a:pt x="2084" y="3038"/>
                  </a:lnTo>
                  <a:lnTo>
                    <a:pt x="2156" y="2981"/>
                  </a:lnTo>
                  <a:lnTo>
                    <a:pt x="2165" y="3038"/>
                  </a:lnTo>
                  <a:lnTo>
                    <a:pt x="2194" y="3038"/>
                  </a:lnTo>
                  <a:lnTo>
                    <a:pt x="2204" y="2981"/>
                  </a:lnTo>
                  <a:lnTo>
                    <a:pt x="2285" y="2981"/>
                  </a:lnTo>
                  <a:lnTo>
                    <a:pt x="2285" y="2966"/>
                  </a:lnTo>
                  <a:lnTo>
                    <a:pt x="2352" y="2966"/>
                  </a:lnTo>
                  <a:lnTo>
                    <a:pt x="2352" y="2928"/>
                  </a:lnTo>
                  <a:lnTo>
                    <a:pt x="2410" y="2899"/>
                  </a:lnTo>
                  <a:lnTo>
                    <a:pt x="2415" y="2870"/>
                  </a:lnTo>
                  <a:lnTo>
                    <a:pt x="2472" y="2851"/>
                  </a:lnTo>
                  <a:lnTo>
                    <a:pt x="2482" y="2813"/>
                  </a:lnTo>
                  <a:lnTo>
                    <a:pt x="2501" y="2813"/>
                  </a:lnTo>
                  <a:lnTo>
                    <a:pt x="2501" y="2731"/>
                  </a:lnTo>
                  <a:lnTo>
                    <a:pt x="2520" y="2640"/>
                  </a:lnTo>
                  <a:lnTo>
                    <a:pt x="2540" y="2630"/>
                  </a:lnTo>
                  <a:lnTo>
                    <a:pt x="2549" y="2602"/>
                  </a:lnTo>
                  <a:lnTo>
                    <a:pt x="2540" y="2563"/>
                  </a:lnTo>
                  <a:lnTo>
                    <a:pt x="2540" y="2510"/>
                  </a:lnTo>
                  <a:lnTo>
                    <a:pt x="2530" y="2491"/>
                  </a:lnTo>
                  <a:lnTo>
                    <a:pt x="2540" y="2462"/>
                  </a:lnTo>
                  <a:lnTo>
                    <a:pt x="2482" y="2381"/>
                  </a:lnTo>
                  <a:lnTo>
                    <a:pt x="2453" y="2246"/>
                  </a:lnTo>
                  <a:lnTo>
                    <a:pt x="2463" y="2222"/>
                  </a:lnTo>
                  <a:lnTo>
                    <a:pt x="2424" y="2222"/>
                  </a:lnTo>
                  <a:lnTo>
                    <a:pt x="2415" y="2203"/>
                  </a:lnTo>
                  <a:lnTo>
                    <a:pt x="2415" y="2136"/>
                  </a:lnTo>
                  <a:lnTo>
                    <a:pt x="2391" y="2117"/>
                  </a:lnTo>
                  <a:lnTo>
                    <a:pt x="2391" y="2045"/>
                  </a:lnTo>
                  <a:lnTo>
                    <a:pt x="2372" y="2045"/>
                  </a:lnTo>
                  <a:lnTo>
                    <a:pt x="2276" y="2016"/>
                  </a:lnTo>
                  <a:lnTo>
                    <a:pt x="2285" y="1934"/>
                  </a:lnTo>
                  <a:lnTo>
                    <a:pt x="2252" y="1906"/>
                  </a:lnTo>
                  <a:lnTo>
                    <a:pt x="2252" y="1877"/>
                  </a:lnTo>
                  <a:lnTo>
                    <a:pt x="2261" y="1848"/>
                  </a:lnTo>
                  <a:lnTo>
                    <a:pt x="2252" y="1810"/>
                  </a:lnTo>
                  <a:lnTo>
                    <a:pt x="2261" y="1785"/>
                  </a:lnTo>
                  <a:lnTo>
                    <a:pt x="2261" y="1737"/>
                  </a:lnTo>
                  <a:lnTo>
                    <a:pt x="2415" y="1737"/>
                  </a:lnTo>
                  <a:lnTo>
                    <a:pt x="2415" y="1709"/>
                  </a:lnTo>
                  <a:lnTo>
                    <a:pt x="2463" y="1709"/>
                  </a:lnTo>
                  <a:lnTo>
                    <a:pt x="2463" y="1656"/>
                  </a:lnTo>
                  <a:lnTo>
                    <a:pt x="2434" y="1598"/>
                  </a:lnTo>
                  <a:lnTo>
                    <a:pt x="2304" y="1531"/>
                  </a:lnTo>
                  <a:lnTo>
                    <a:pt x="2276" y="1531"/>
                  </a:lnTo>
                  <a:lnTo>
                    <a:pt x="2204" y="1449"/>
                  </a:lnTo>
                  <a:lnTo>
                    <a:pt x="2204" y="1430"/>
                  </a:lnTo>
                  <a:lnTo>
                    <a:pt x="2266" y="1310"/>
                  </a:lnTo>
                  <a:lnTo>
                    <a:pt x="2276" y="1214"/>
                  </a:lnTo>
                  <a:lnTo>
                    <a:pt x="2223" y="1104"/>
                  </a:lnTo>
                  <a:lnTo>
                    <a:pt x="2156" y="1032"/>
                  </a:lnTo>
                  <a:lnTo>
                    <a:pt x="2127" y="974"/>
                  </a:lnTo>
                  <a:lnTo>
                    <a:pt x="2117" y="974"/>
                  </a:lnTo>
                  <a:lnTo>
                    <a:pt x="2103" y="945"/>
                  </a:lnTo>
                  <a:lnTo>
                    <a:pt x="2103" y="926"/>
                  </a:lnTo>
                  <a:lnTo>
                    <a:pt x="1978" y="873"/>
                  </a:lnTo>
                  <a:lnTo>
                    <a:pt x="1935" y="873"/>
                  </a:lnTo>
                  <a:lnTo>
                    <a:pt x="1767" y="984"/>
                  </a:lnTo>
                  <a:lnTo>
                    <a:pt x="1579" y="984"/>
                  </a:lnTo>
                  <a:lnTo>
                    <a:pt x="1555" y="974"/>
                  </a:lnTo>
                  <a:lnTo>
                    <a:pt x="1421" y="974"/>
                  </a:lnTo>
                  <a:lnTo>
                    <a:pt x="1402" y="984"/>
                  </a:lnTo>
                  <a:lnTo>
                    <a:pt x="1378" y="984"/>
                  </a:lnTo>
                  <a:lnTo>
                    <a:pt x="1378" y="873"/>
                  </a:lnTo>
                  <a:lnTo>
                    <a:pt x="1383" y="816"/>
                  </a:lnTo>
                  <a:lnTo>
                    <a:pt x="1239" y="753"/>
                  </a:lnTo>
                  <a:lnTo>
                    <a:pt x="1239" y="734"/>
                  </a:lnTo>
                  <a:lnTo>
                    <a:pt x="1123" y="667"/>
                  </a:lnTo>
                  <a:lnTo>
                    <a:pt x="1095" y="633"/>
                  </a:lnTo>
                  <a:lnTo>
                    <a:pt x="1090" y="576"/>
                  </a:lnTo>
                  <a:lnTo>
                    <a:pt x="1042" y="509"/>
                  </a:lnTo>
                  <a:lnTo>
                    <a:pt x="1042" y="489"/>
                  </a:lnTo>
                  <a:lnTo>
                    <a:pt x="1003" y="475"/>
                  </a:lnTo>
                  <a:lnTo>
                    <a:pt x="1003" y="446"/>
                  </a:lnTo>
                  <a:lnTo>
                    <a:pt x="1032" y="369"/>
                  </a:lnTo>
                  <a:lnTo>
                    <a:pt x="1071" y="331"/>
                  </a:lnTo>
                  <a:lnTo>
                    <a:pt x="1071" y="278"/>
                  </a:lnTo>
                  <a:lnTo>
                    <a:pt x="1080" y="240"/>
                  </a:lnTo>
                  <a:lnTo>
                    <a:pt x="1013" y="240"/>
                  </a:lnTo>
                  <a:lnTo>
                    <a:pt x="1003" y="221"/>
                  </a:lnTo>
                  <a:lnTo>
                    <a:pt x="1003" y="173"/>
                  </a:lnTo>
                  <a:lnTo>
                    <a:pt x="1042" y="129"/>
                  </a:lnTo>
                  <a:lnTo>
                    <a:pt x="883" y="43"/>
                  </a:lnTo>
                  <a:lnTo>
                    <a:pt x="883" y="29"/>
                  </a:lnTo>
                  <a:lnTo>
                    <a:pt x="835" y="29"/>
                  </a:lnTo>
                  <a:lnTo>
                    <a:pt x="821" y="33"/>
                  </a:lnTo>
                  <a:lnTo>
                    <a:pt x="706" y="33"/>
                  </a:lnTo>
                  <a:lnTo>
                    <a:pt x="643" y="29"/>
                  </a:lnTo>
                  <a:lnTo>
                    <a:pt x="586" y="0"/>
                  </a:lnTo>
                  <a:lnTo>
                    <a:pt x="576" y="9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19" name="Freeform 69"/>
            <p:cNvSpPr>
              <a:spLocks/>
            </p:cNvSpPr>
            <p:nvPr/>
          </p:nvSpPr>
          <p:spPr bwMode="auto">
            <a:xfrm>
              <a:off x="4167" y="8247"/>
              <a:ext cx="2544" cy="2660"/>
            </a:xfrm>
            <a:custGeom>
              <a:avLst/>
              <a:gdLst>
                <a:gd name="T0" fmla="*/ 1229 w 2544"/>
                <a:gd name="T1" fmla="*/ 250 h 2660"/>
                <a:gd name="T2" fmla="*/ 1238 w 2544"/>
                <a:gd name="T3" fmla="*/ 500 h 2660"/>
                <a:gd name="T4" fmla="*/ 1113 w 2544"/>
                <a:gd name="T5" fmla="*/ 567 h 2660"/>
                <a:gd name="T6" fmla="*/ 811 w 2544"/>
                <a:gd name="T7" fmla="*/ 567 h 2660"/>
                <a:gd name="T8" fmla="*/ 643 w 2544"/>
                <a:gd name="T9" fmla="*/ 548 h 2660"/>
                <a:gd name="T10" fmla="*/ 374 w 2544"/>
                <a:gd name="T11" fmla="*/ 495 h 2660"/>
                <a:gd name="T12" fmla="*/ 110 w 2544"/>
                <a:gd name="T13" fmla="*/ 380 h 2660"/>
                <a:gd name="T14" fmla="*/ 19 w 2544"/>
                <a:gd name="T15" fmla="*/ 437 h 2660"/>
                <a:gd name="T16" fmla="*/ 230 w 2544"/>
                <a:gd name="T17" fmla="*/ 629 h 2660"/>
                <a:gd name="T18" fmla="*/ 216 w 2544"/>
                <a:gd name="T19" fmla="*/ 768 h 2660"/>
                <a:gd name="T20" fmla="*/ 57 w 2544"/>
                <a:gd name="T21" fmla="*/ 893 h 2660"/>
                <a:gd name="T22" fmla="*/ 72 w 2544"/>
                <a:gd name="T23" fmla="*/ 1052 h 2660"/>
                <a:gd name="T24" fmla="*/ 216 w 2544"/>
                <a:gd name="T25" fmla="*/ 1181 h 2660"/>
                <a:gd name="T26" fmla="*/ 259 w 2544"/>
                <a:gd name="T27" fmla="*/ 1321 h 2660"/>
                <a:gd name="T28" fmla="*/ 336 w 2544"/>
                <a:gd name="T29" fmla="*/ 1513 h 2660"/>
                <a:gd name="T30" fmla="*/ 316 w 2544"/>
                <a:gd name="T31" fmla="*/ 1671 h 2660"/>
                <a:gd name="T32" fmla="*/ 408 w 2544"/>
                <a:gd name="T33" fmla="*/ 1791 h 2660"/>
                <a:gd name="T34" fmla="*/ 566 w 2544"/>
                <a:gd name="T35" fmla="*/ 1839 h 2660"/>
                <a:gd name="T36" fmla="*/ 624 w 2544"/>
                <a:gd name="T37" fmla="*/ 2065 h 2660"/>
                <a:gd name="T38" fmla="*/ 753 w 2544"/>
                <a:gd name="T39" fmla="*/ 2089 h 2660"/>
                <a:gd name="T40" fmla="*/ 1051 w 2544"/>
                <a:gd name="T41" fmla="*/ 2045 h 2660"/>
                <a:gd name="T42" fmla="*/ 1171 w 2544"/>
                <a:gd name="T43" fmla="*/ 2228 h 2660"/>
                <a:gd name="T44" fmla="*/ 1243 w 2544"/>
                <a:gd name="T45" fmla="*/ 2545 h 2660"/>
                <a:gd name="T46" fmla="*/ 1421 w 2544"/>
                <a:gd name="T47" fmla="*/ 2554 h 2660"/>
                <a:gd name="T48" fmla="*/ 1545 w 2544"/>
                <a:gd name="T49" fmla="*/ 2535 h 2660"/>
                <a:gd name="T50" fmla="*/ 1728 w 2544"/>
                <a:gd name="T51" fmla="*/ 2564 h 2660"/>
                <a:gd name="T52" fmla="*/ 1896 w 2544"/>
                <a:gd name="T53" fmla="*/ 2602 h 2660"/>
                <a:gd name="T54" fmla="*/ 1997 w 2544"/>
                <a:gd name="T55" fmla="*/ 2641 h 2660"/>
                <a:gd name="T56" fmla="*/ 2126 w 2544"/>
                <a:gd name="T57" fmla="*/ 2535 h 2660"/>
                <a:gd name="T58" fmla="*/ 2107 w 2544"/>
                <a:gd name="T59" fmla="*/ 2434 h 2660"/>
                <a:gd name="T60" fmla="*/ 2232 w 2544"/>
                <a:gd name="T61" fmla="*/ 2223 h 2660"/>
                <a:gd name="T62" fmla="*/ 2352 w 2544"/>
                <a:gd name="T63" fmla="*/ 2185 h 2660"/>
                <a:gd name="T64" fmla="*/ 2294 w 2544"/>
                <a:gd name="T65" fmla="*/ 2084 h 2660"/>
                <a:gd name="T66" fmla="*/ 2126 w 2544"/>
                <a:gd name="T67" fmla="*/ 2084 h 2660"/>
                <a:gd name="T68" fmla="*/ 2073 w 2544"/>
                <a:gd name="T69" fmla="*/ 1949 h 2660"/>
                <a:gd name="T70" fmla="*/ 2126 w 2544"/>
                <a:gd name="T71" fmla="*/ 1709 h 2660"/>
                <a:gd name="T72" fmla="*/ 2136 w 2544"/>
                <a:gd name="T73" fmla="*/ 1532 h 2660"/>
                <a:gd name="T74" fmla="*/ 2323 w 2544"/>
                <a:gd name="T75" fmla="*/ 1431 h 2660"/>
                <a:gd name="T76" fmla="*/ 2314 w 2544"/>
                <a:gd name="T77" fmla="*/ 1292 h 2660"/>
                <a:gd name="T78" fmla="*/ 2314 w 2544"/>
                <a:gd name="T79" fmla="*/ 1095 h 2660"/>
                <a:gd name="T80" fmla="*/ 2491 w 2544"/>
                <a:gd name="T81" fmla="*/ 956 h 2660"/>
                <a:gd name="T82" fmla="*/ 2510 w 2544"/>
                <a:gd name="T83" fmla="*/ 783 h 2660"/>
                <a:gd name="T84" fmla="*/ 2501 w 2544"/>
                <a:gd name="T85" fmla="*/ 567 h 2660"/>
                <a:gd name="T86" fmla="*/ 2285 w 2544"/>
                <a:gd name="T87" fmla="*/ 418 h 2660"/>
                <a:gd name="T88" fmla="*/ 2126 w 2544"/>
                <a:gd name="T89" fmla="*/ 288 h 2660"/>
                <a:gd name="T90" fmla="*/ 2054 w 2544"/>
                <a:gd name="T91" fmla="*/ 240 h 2660"/>
                <a:gd name="T92" fmla="*/ 1857 w 2544"/>
                <a:gd name="T93" fmla="*/ 120 h 2660"/>
                <a:gd name="T94" fmla="*/ 1805 w 2544"/>
                <a:gd name="T95" fmla="*/ 178 h 2660"/>
                <a:gd name="T96" fmla="*/ 1459 w 2544"/>
                <a:gd name="T97" fmla="*/ 10 h 2660"/>
                <a:gd name="T98" fmla="*/ 1291 w 2544"/>
                <a:gd name="T99" fmla="*/ 53 h 266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544" h="2660">
                  <a:moveTo>
                    <a:pt x="1243" y="130"/>
                  </a:moveTo>
                  <a:lnTo>
                    <a:pt x="1200" y="178"/>
                  </a:lnTo>
                  <a:lnTo>
                    <a:pt x="1229" y="212"/>
                  </a:lnTo>
                  <a:lnTo>
                    <a:pt x="1229" y="250"/>
                  </a:lnTo>
                  <a:lnTo>
                    <a:pt x="1190" y="288"/>
                  </a:lnTo>
                  <a:lnTo>
                    <a:pt x="1200" y="341"/>
                  </a:lnTo>
                  <a:lnTo>
                    <a:pt x="1200" y="476"/>
                  </a:lnTo>
                  <a:lnTo>
                    <a:pt x="1238" y="500"/>
                  </a:lnTo>
                  <a:lnTo>
                    <a:pt x="1238" y="519"/>
                  </a:lnTo>
                  <a:lnTo>
                    <a:pt x="1200" y="576"/>
                  </a:lnTo>
                  <a:lnTo>
                    <a:pt x="1142" y="586"/>
                  </a:lnTo>
                  <a:lnTo>
                    <a:pt x="1113" y="567"/>
                  </a:lnTo>
                  <a:lnTo>
                    <a:pt x="993" y="567"/>
                  </a:lnTo>
                  <a:lnTo>
                    <a:pt x="950" y="596"/>
                  </a:lnTo>
                  <a:lnTo>
                    <a:pt x="893" y="596"/>
                  </a:lnTo>
                  <a:lnTo>
                    <a:pt x="811" y="567"/>
                  </a:lnTo>
                  <a:lnTo>
                    <a:pt x="782" y="567"/>
                  </a:lnTo>
                  <a:lnTo>
                    <a:pt x="753" y="586"/>
                  </a:lnTo>
                  <a:lnTo>
                    <a:pt x="676" y="567"/>
                  </a:lnTo>
                  <a:lnTo>
                    <a:pt x="643" y="548"/>
                  </a:lnTo>
                  <a:lnTo>
                    <a:pt x="595" y="548"/>
                  </a:lnTo>
                  <a:lnTo>
                    <a:pt x="494" y="480"/>
                  </a:lnTo>
                  <a:lnTo>
                    <a:pt x="417" y="500"/>
                  </a:lnTo>
                  <a:lnTo>
                    <a:pt x="374" y="495"/>
                  </a:lnTo>
                  <a:lnTo>
                    <a:pt x="326" y="456"/>
                  </a:lnTo>
                  <a:lnTo>
                    <a:pt x="206" y="437"/>
                  </a:lnTo>
                  <a:lnTo>
                    <a:pt x="148" y="437"/>
                  </a:lnTo>
                  <a:lnTo>
                    <a:pt x="110" y="380"/>
                  </a:lnTo>
                  <a:lnTo>
                    <a:pt x="57" y="351"/>
                  </a:lnTo>
                  <a:lnTo>
                    <a:pt x="57" y="370"/>
                  </a:lnTo>
                  <a:lnTo>
                    <a:pt x="19" y="418"/>
                  </a:lnTo>
                  <a:lnTo>
                    <a:pt x="19" y="437"/>
                  </a:lnTo>
                  <a:lnTo>
                    <a:pt x="0" y="495"/>
                  </a:lnTo>
                  <a:lnTo>
                    <a:pt x="86" y="567"/>
                  </a:lnTo>
                  <a:lnTo>
                    <a:pt x="110" y="567"/>
                  </a:lnTo>
                  <a:lnTo>
                    <a:pt x="230" y="629"/>
                  </a:lnTo>
                  <a:lnTo>
                    <a:pt x="259" y="696"/>
                  </a:lnTo>
                  <a:lnTo>
                    <a:pt x="259" y="744"/>
                  </a:lnTo>
                  <a:lnTo>
                    <a:pt x="216" y="744"/>
                  </a:lnTo>
                  <a:lnTo>
                    <a:pt x="216" y="768"/>
                  </a:lnTo>
                  <a:lnTo>
                    <a:pt x="57" y="768"/>
                  </a:lnTo>
                  <a:lnTo>
                    <a:pt x="57" y="845"/>
                  </a:lnTo>
                  <a:lnTo>
                    <a:pt x="48" y="874"/>
                  </a:lnTo>
                  <a:lnTo>
                    <a:pt x="57" y="893"/>
                  </a:lnTo>
                  <a:lnTo>
                    <a:pt x="48" y="937"/>
                  </a:lnTo>
                  <a:lnTo>
                    <a:pt x="86" y="956"/>
                  </a:lnTo>
                  <a:lnTo>
                    <a:pt x="86" y="1004"/>
                  </a:lnTo>
                  <a:lnTo>
                    <a:pt x="72" y="1052"/>
                  </a:lnTo>
                  <a:lnTo>
                    <a:pt x="91" y="1052"/>
                  </a:lnTo>
                  <a:lnTo>
                    <a:pt x="187" y="1076"/>
                  </a:lnTo>
                  <a:lnTo>
                    <a:pt x="187" y="1143"/>
                  </a:lnTo>
                  <a:lnTo>
                    <a:pt x="216" y="1181"/>
                  </a:lnTo>
                  <a:lnTo>
                    <a:pt x="216" y="1244"/>
                  </a:lnTo>
                  <a:lnTo>
                    <a:pt x="244" y="1253"/>
                  </a:lnTo>
                  <a:lnTo>
                    <a:pt x="259" y="1244"/>
                  </a:lnTo>
                  <a:lnTo>
                    <a:pt x="259" y="1321"/>
                  </a:lnTo>
                  <a:lnTo>
                    <a:pt x="268" y="1330"/>
                  </a:lnTo>
                  <a:lnTo>
                    <a:pt x="259" y="1345"/>
                  </a:lnTo>
                  <a:lnTo>
                    <a:pt x="336" y="1493"/>
                  </a:lnTo>
                  <a:lnTo>
                    <a:pt x="336" y="1513"/>
                  </a:lnTo>
                  <a:lnTo>
                    <a:pt x="326" y="1532"/>
                  </a:lnTo>
                  <a:lnTo>
                    <a:pt x="336" y="1551"/>
                  </a:lnTo>
                  <a:lnTo>
                    <a:pt x="345" y="1661"/>
                  </a:lnTo>
                  <a:lnTo>
                    <a:pt x="316" y="1671"/>
                  </a:lnTo>
                  <a:lnTo>
                    <a:pt x="297" y="1791"/>
                  </a:lnTo>
                  <a:lnTo>
                    <a:pt x="297" y="1849"/>
                  </a:lnTo>
                  <a:lnTo>
                    <a:pt x="374" y="1849"/>
                  </a:lnTo>
                  <a:lnTo>
                    <a:pt x="408" y="1791"/>
                  </a:lnTo>
                  <a:lnTo>
                    <a:pt x="408" y="1777"/>
                  </a:lnTo>
                  <a:lnTo>
                    <a:pt x="446" y="1748"/>
                  </a:lnTo>
                  <a:lnTo>
                    <a:pt x="532" y="1748"/>
                  </a:lnTo>
                  <a:lnTo>
                    <a:pt x="566" y="1839"/>
                  </a:lnTo>
                  <a:lnTo>
                    <a:pt x="547" y="1949"/>
                  </a:lnTo>
                  <a:lnTo>
                    <a:pt x="576" y="1988"/>
                  </a:lnTo>
                  <a:lnTo>
                    <a:pt x="576" y="2036"/>
                  </a:lnTo>
                  <a:lnTo>
                    <a:pt x="624" y="2065"/>
                  </a:lnTo>
                  <a:lnTo>
                    <a:pt x="643" y="2065"/>
                  </a:lnTo>
                  <a:lnTo>
                    <a:pt x="724" y="2098"/>
                  </a:lnTo>
                  <a:lnTo>
                    <a:pt x="744" y="2098"/>
                  </a:lnTo>
                  <a:lnTo>
                    <a:pt x="753" y="2089"/>
                  </a:lnTo>
                  <a:lnTo>
                    <a:pt x="873" y="2117"/>
                  </a:lnTo>
                  <a:lnTo>
                    <a:pt x="883" y="2165"/>
                  </a:lnTo>
                  <a:lnTo>
                    <a:pt x="912" y="2165"/>
                  </a:lnTo>
                  <a:lnTo>
                    <a:pt x="1051" y="2045"/>
                  </a:lnTo>
                  <a:lnTo>
                    <a:pt x="1133" y="2146"/>
                  </a:lnTo>
                  <a:lnTo>
                    <a:pt x="1133" y="2204"/>
                  </a:lnTo>
                  <a:lnTo>
                    <a:pt x="1152" y="2237"/>
                  </a:lnTo>
                  <a:lnTo>
                    <a:pt x="1171" y="2228"/>
                  </a:lnTo>
                  <a:lnTo>
                    <a:pt x="1257" y="2324"/>
                  </a:lnTo>
                  <a:lnTo>
                    <a:pt x="1257" y="2473"/>
                  </a:lnTo>
                  <a:lnTo>
                    <a:pt x="1243" y="2501"/>
                  </a:lnTo>
                  <a:lnTo>
                    <a:pt x="1243" y="2545"/>
                  </a:lnTo>
                  <a:lnTo>
                    <a:pt x="1281" y="2573"/>
                  </a:lnTo>
                  <a:lnTo>
                    <a:pt x="1329" y="2554"/>
                  </a:lnTo>
                  <a:lnTo>
                    <a:pt x="1368" y="2573"/>
                  </a:lnTo>
                  <a:lnTo>
                    <a:pt x="1421" y="2554"/>
                  </a:lnTo>
                  <a:lnTo>
                    <a:pt x="1449" y="2593"/>
                  </a:lnTo>
                  <a:lnTo>
                    <a:pt x="1488" y="2564"/>
                  </a:lnTo>
                  <a:lnTo>
                    <a:pt x="1545" y="2564"/>
                  </a:lnTo>
                  <a:lnTo>
                    <a:pt x="1545" y="2535"/>
                  </a:lnTo>
                  <a:lnTo>
                    <a:pt x="1675" y="2535"/>
                  </a:lnTo>
                  <a:lnTo>
                    <a:pt x="1675" y="2554"/>
                  </a:lnTo>
                  <a:lnTo>
                    <a:pt x="1699" y="2573"/>
                  </a:lnTo>
                  <a:lnTo>
                    <a:pt x="1728" y="2564"/>
                  </a:lnTo>
                  <a:lnTo>
                    <a:pt x="1766" y="2593"/>
                  </a:lnTo>
                  <a:lnTo>
                    <a:pt x="1805" y="2573"/>
                  </a:lnTo>
                  <a:lnTo>
                    <a:pt x="1848" y="2602"/>
                  </a:lnTo>
                  <a:lnTo>
                    <a:pt x="1896" y="2602"/>
                  </a:lnTo>
                  <a:lnTo>
                    <a:pt x="1886" y="2641"/>
                  </a:lnTo>
                  <a:lnTo>
                    <a:pt x="1925" y="2641"/>
                  </a:lnTo>
                  <a:lnTo>
                    <a:pt x="1963" y="2660"/>
                  </a:lnTo>
                  <a:lnTo>
                    <a:pt x="1997" y="2641"/>
                  </a:lnTo>
                  <a:lnTo>
                    <a:pt x="2045" y="2641"/>
                  </a:lnTo>
                  <a:lnTo>
                    <a:pt x="2083" y="2583"/>
                  </a:lnTo>
                  <a:lnTo>
                    <a:pt x="2097" y="2583"/>
                  </a:lnTo>
                  <a:lnTo>
                    <a:pt x="2126" y="2535"/>
                  </a:lnTo>
                  <a:lnTo>
                    <a:pt x="2136" y="2492"/>
                  </a:lnTo>
                  <a:lnTo>
                    <a:pt x="2126" y="2473"/>
                  </a:lnTo>
                  <a:lnTo>
                    <a:pt x="2126" y="2434"/>
                  </a:lnTo>
                  <a:lnTo>
                    <a:pt x="2107" y="2434"/>
                  </a:lnTo>
                  <a:lnTo>
                    <a:pt x="2107" y="2386"/>
                  </a:lnTo>
                  <a:lnTo>
                    <a:pt x="2097" y="2357"/>
                  </a:lnTo>
                  <a:lnTo>
                    <a:pt x="2155" y="2276"/>
                  </a:lnTo>
                  <a:lnTo>
                    <a:pt x="2232" y="2223"/>
                  </a:lnTo>
                  <a:lnTo>
                    <a:pt x="2266" y="2237"/>
                  </a:lnTo>
                  <a:lnTo>
                    <a:pt x="2294" y="2204"/>
                  </a:lnTo>
                  <a:lnTo>
                    <a:pt x="2352" y="2204"/>
                  </a:lnTo>
                  <a:lnTo>
                    <a:pt x="2352" y="2185"/>
                  </a:lnTo>
                  <a:lnTo>
                    <a:pt x="2386" y="2137"/>
                  </a:lnTo>
                  <a:lnTo>
                    <a:pt x="2371" y="2089"/>
                  </a:lnTo>
                  <a:lnTo>
                    <a:pt x="2342" y="2084"/>
                  </a:lnTo>
                  <a:lnTo>
                    <a:pt x="2294" y="2084"/>
                  </a:lnTo>
                  <a:lnTo>
                    <a:pt x="2222" y="2127"/>
                  </a:lnTo>
                  <a:lnTo>
                    <a:pt x="2184" y="2108"/>
                  </a:lnTo>
                  <a:lnTo>
                    <a:pt x="2174" y="2089"/>
                  </a:lnTo>
                  <a:lnTo>
                    <a:pt x="2126" y="2084"/>
                  </a:lnTo>
                  <a:lnTo>
                    <a:pt x="2126" y="1988"/>
                  </a:lnTo>
                  <a:lnTo>
                    <a:pt x="2122" y="1959"/>
                  </a:lnTo>
                  <a:lnTo>
                    <a:pt x="2093" y="1959"/>
                  </a:lnTo>
                  <a:lnTo>
                    <a:pt x="2073" y="1949"/>
                  </a:lnTo>
                  <a:lnTo>
                    <a:pt x="2073" y="1849"/>
                  </a:lnTo>
                  <a:lnTo>
                    <a:pt x="2097" y="1791"/>
                  </a:lnTo>
                  <a:lnTo>
                    <a:pt x="2093" y="1719"/>
                  </a:lnTo>
                  <a:lnTo>
                    <a:pt x="2126" y="1709"/>
                  </a:lnTo>
                  <a:lnTo>
                    <a:pt x="2126" y="1628"/>
                  </a:lnTo>
                  <a:lnTo>
                    <a:pt x="2107" y="1628"/>
                  </a:lnTo>
                  <a:lnTo>
                    <a:pt x="2107" y="1609"/>
                  </a:lnTo>
                  <a:lnTo>
                    <a:pt x="2136" y="1532"/>
                  </a:lnTo>
                  <a:lnTo>
                    <a:pt x="2304" y="1522"/>
                  </a:lnTo>
                  <a:lnTo>
                    <a:pt x="2304" y="1479"/>
                  </a:lnTo>
                  <a:lnTo>
                    <a:pt x="2323" y="1450"/>
                  </a:lnTo>
                  <a:lnTo>
                    <a:pt x="2323" y="1431"/>
                  </a:lnTo>
                  <a:lnTo>
                    <a:pt x="2342" y="1421"/>
                  </a:lnTo>
                  <a:lnTo>
                    <a:pt x="2352" y="1364"/>
                  </a:lnTo>
                  <a:lnTo>
                    <a:pt x="2294" y="1301"/>
                  </a:lnTo>
                  <a:lnTo>
                    <a:pt x="2314" y="1292"/>
                  </a:lnTo>
                  <a:lnTo>
                    <a:pt x="2323" y="1263"/>
                  </a:lnTo>
                  <a:lnTo>
                    <a:pt x="2304" y="1191"/>
                  </a:lnTo>
                  <a:lnTo>
                    <a:pt x="2342" y="1143"/>
                  </a:lnTo>
                  <a:lnTo>
                    <a:pt x="2314" y="1095"/>
                  </a:lnTo>
                  <a:lnTo>
                    <a:pt x="2314" y="1071"/>
                  </a:lnTo>
                  <a:lnTo>
                    <a:pt x="2333" y="1042"/>
                  </a:lnTo>
                  <a:lnTo>
                    <a:pt x="2472" y="985"/>
                  </a:lnTo>
                  <a:lnTo>
                    <a:pt x="2491" y="956"/>
                  </a:lnTo>
                  <a:lnTo>
                    <a:pt x="2462" y="913"/>
                  </a:lnTo>
                  <a:lnTo>
                    <a:pt x="2530" y="855"/>
                  </a:lnTo>
                  <a:lnTo>
                    <a:pt x="2510" y="826"/>
                  </a:lnTo>
                  <a:lnTo>
                    <a:pt x="2510" y="783"/>
                  </a:lnTo>
                  <a:lnTo>
                    <a:pt x="2544" y="706"/>
                  </a:lnTo>
                  <a:lnTo>
                    <a:pt x="2544" y="677"/>
                  </a:lnTo>
                  <a:lnTo>
                    <a:pt x="2501" y="586"/>
                  </a:lnTo>
                  <a:lnTo>
                    <a:pt x="2501" y="567"/>
                  </a:lnTo>
                  <a:lnTo>
                    <a:pt x="2510" y="548"/>
                  </a:lnTo>
                  <a:lnTo>
                    <a:pt x="2434" y="476"/>
                  </a:lnTo>
                  <a:lnTo>
                    <a:pt x="2362" y="480"/>
                  </a:lnTo>
                  <a:lnTo>
                    <a:pt x="2285" y="418"/>
                  </a:lnTo>
                  <a:lnTo>
                    <a:pt x="2285" y="389"/>
                  </a:lnTo>
                  <a:lnTo>
                    <a:pt x="2222" y="351"/>
                  </a:lnTo>
                  <a:lnTo>
                    <a:pt x="2203" y="351"/>
                  </a:lnTo>
                  <a:lnTo>
                    <a:pt x="2126" y="288"/>
                  </a:lnTo>
                  <a:lnTo>
                    <a:pt x="2083" y="288"/>
                  </a:lnTo>
                  <a:lnTo>
                    <a:pt x="2073" y="269"/>
                  </a:lnTo>
                  <a:lnTo>
                    <a:pt x="2073" y="240"/>
                  </a:lnTo>
                  <a:lnTo>
                    <a:pt x="2054" y="240"/>
                  </a:lnTo>
                  <a:lnTo>
                    <a:pt x="2045" y="221"/>
                  </a:lnTo>
                  <a:lnTo>
                    <a:pt x="2045" y="192"/>
                  </a:lnTo>
                  <a:lnTo>
                    <a:pt x="1886" y="120"/>
                  </a:lnTo>
                  <a:lnTo>
                    <a:pt x="1857" y="120"/>
                  </a:lnTo>
                  <a:lnTo>
                    <a:pt x="1838" y="159"/>
                  </a:lnTo>
                  <a:lnTo>
                    <a:pt x="1857" y="178"/>
                  </a:lnTo>
                  <a:lnTo>
                    <a:pt x="1848" y="192"/>
                  </a:lnTo>
                  <a:lnTo>
                    <a:pt x="1805" y="178"/>
                  </a:lnTo>
                  <a:lnTo>
                    <a:pt x="1699" y="111"/>
                  </a:lnTo>
                  <a:lnTo>
                    <a:pt x="1627" y="120"/>
                  </a:lnTo>
                  <a:lnTo>
                    <a:pt x="1550" y="63"/>
                  </a:lnTo>
                  <a:lnTo>
                    <a:pt x="1459" y="10"/>
                  </a:lnTo>
                  <a:lnTo>
                    <a:pt x="1421" y="0"/>
                  </a:lnTo>
                  <a:lnTo>
                    <a:pt x="1401" y="29"/>
                  </a:lnTo>
                  <a:lnTo>
                    <a:pt x="1401" y="53"/>
                  </a:lnTo>
                  <a:lnTo>
                    <a:pt x="1291" y="53"/>
                  </a:lnTo>
                  <a:lnTo>
                    <a:pt x="1243" y="130"/>
                  </a:lnTo>
                  <a:close/>
                </a:path>
              </a:pathLst>
            </a:custGeom>
            <a:solidFill>
              <a:srgbClr val="8DB3E2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20" name="Freeform 70"/>
            <p:cNvSpPr>
              <a:spLocks/>
            </p:cNvSpPr>
            <p:nvPr/>
          </p:nvSpPr>
          <p:spPr bwMode="auto">
            <a:xfrm>
              <a:off x="6240" y="8526"/>
              <a:ext cx="2314" cy="2347"/>
            </a:xfrm>
            <a:custGeom>
              <a:avLst/>
              <a:gdLst>
                <a:gd name="T0" fmla="*/ 1253 w 2314"/>
                <a:gd name="T1" fmla="*/ 0 h 2347"/>
                <a:gd name="T2" fmla="*/ 1133 w 2314"/>
                <a:gd name="T3" fmla="*/ 24 h 2347"/>
                <a:gd name="T4" fmla="*/ 913 w 2314"/>
                <a:gd name="T5" fmla="*/ 24 h 2347"/>
                <a:gd name="T6" fmla="*/ 817 w 2314"/>
                <a:gd name="T7" fmla="*/ 81 h 2347"/>
                <a:gd name="T8" fmla="*/ 629 w 2314"/>
                <a:gd name="T9" fmla="*/ 62 h 2347"/>
                <a:gd name="T10" fmla="*/ 495 w 2314"/>
                <a:gd name="T11" fmla="*/ 110 h 2347"/>
                <a:gd name="T12" fmla="*/ 447 w 2314"/>
                <a:gd name="T13" fmla="*/ 72 h 2347"/>
                <a:gd name="T14" fmla="*/ 428 w 2314"/>
                <a:gd name="T15" fmla="*/ 307 h 2347"/>
                <a:gd name="T16" fmla="*/ 447 w 2314"/>
                <a:gd name="T17" fmla="*/ 480 h 2347"/>
                <a:gd name="T18" fmla="*/ 389 w 2314"/>
                <a:gd name="T19" fmla="*/ 638 h 2347"/>
                <a:gd name="T20" fmla="*/ 250 w 2314"/>
                <a:gd name="T21" fmla="*/ 768 h 2347"/>
                <a:gd name="T22" fmla="*/ 269 w 2314"/>
                <a:gd name="T23" fmla="*/ 869 h 2347"/>
                <a:gd name="T24" fmla="*/ 221 w 2314"/>
                <a:gd name="T25" fmla="*/ 1027 h 2347"/>
                <a:gd name="T26" fmla="*/ 260 w 2314"/>
                <a:gd name="T27" fmla="*/ 1147 h 2347"/>
                <a:gd name="T28" fmla="*/ 121 w 2314"/>
                <a:gd name="T29" fmla="*/ 1253 h 2347"/>
                <a:gd name="T30" fmla="*/ 34 w 2314"/>
                <a:gd name="T31" fmla="*/ 1344 h 2347"/>
                <a:gd name="T32" fmla="*/ 34 w 2314"/>
                <a:gd name="T33" fmla="*/ 1430 h 2347"/>
                <a:gd name="T34" fmla="*/ 0 w 2314"/>
                <a:gd name="T35" fmla="*/ 1579 h 2347"/>
                <a:gd name="T36" fmla="*/ 53 w 2314"/>
                <a:gd name="T37" fmla="*/ 1718 h 2347"/>
                <a:gd name="T38" fmla="*/ 149 w 2314"/>
                <a:gd name="T39" fmla="*/ 1838 h 2347"/>
                <a:gd name="T40" fmla="*/ 327 w 2314"/>
                <a:gd name="T41" fmla="*/ 1867 h 2347"/>
                <a:gd name="T42" fmla="*/ 351 w 2314"/>
                <a:gd name="T43" fmla="*/ 1949 h 2347"/>
                <a:gd name="T44" fmla="*/ 409 w 2314"/>
                <a:gd name="T45" fmla="*/ 1978 h 2347"/>
                <a:gd name="T46" fmla="*/ 557 w 2314"/>
                <a:gd name="T47" fmla="*/ 2030 h 2347"/>
                <a:gd name="T48" fmla="*/ 658 w 2314"/>
                <a:gd name="T49" fmla="*/ 2141 h 2347"/>
                <a:gd name="T50" fmla="*/ 797 w 2314"/>
                <a:gd name="T51" fmla="*/ 2098 h 2347"/>
                <a:gd name="T52" fmla="*/ 932 w 2314"/>
                <a:gd name="T53" fmla="*/ 2078 h 2347"/>
                <a:gd name="T54" fmla="*/ 1061 w 2314"/>
                <a:gd name="T55" fmla="*/ 2078 h 2347"/>
                <a:gd name="T56" fmla="*/ 1311 w 2314"/>
                <a:gd name="T57" fmla="*/ 2078 h 2347"/>
                <a:gd name="T58" fmla="*/ 1450 w 2314"/>
                <a:gd name="T59" fmla="*/ 2155 h 2347"/>
                <a:gd name="T60" fmla="*/ 1494 w 2314"/>
                <a:gd name="T61" fmla="*/ 2237 h 2347"/>
                <a:gd name="T62" fmla="*/ 1614 w 2314"/>
                <a:gd name="T63" fmla="*/ 2256 h 2347"/>
                <a:gd name="T64" fmla="*/ 1748 w 2314"/>
                <a:gd name="T65" fmla="*/ 2256 h 2347"/>
                <a:gd name="T66" fmla="*/ 1830 w 2314"/>
                <a:gd name="T67" fmla="*/ 2328 h 2347"/>
                <a:gd name="T68" fmla="*/ 1978 w 2314"/>
                <a:gd name="T69" fmla="*/ 2059 h 2347"/>
                <a:gd name="T70" fmla="*/ 2060 w 2314"/>
                <a:gd name="T71" fmla="*/ 2030 h 2347"/>
                <a:gd name="T72" fmla="*/ 2156 w 2314"/>
                <a:gd name="T73" fmla="*/ 2040 h 2347"/>
                <a:gd name="T74" fmla="*/ 2055 w 2314"/>
                <a:gd name="T75" fmla="*/ 1891 h 2347"/>
                <a:gd name="T76" fmla="*/ 2185 w 2314"/>
                <a:gd name="T77" fmla="*/ 1742 h 2347"/>
                <a:gd name="T78" fmla="*/ 2156 w 2314"/>
                <a:gd name="T79" fmla="*/ 1594 h 2347"/>
                <a:gd name="T80" fmla="*/ 2108 w 2314"/>
                <a:gd name="T81" fmla="*/ 1435 h 2347"/>
                <a:gd name="T82" fmla="*/ 2156 w 2314"/>
                <a:gd name="T83" fmla="*/ 1277 h 2347"/>
                <a:gd name="T84" fmla="*/ 2209 w 2314"/>
                <a:gd name="T85" fmla="*/ 1147 h 2347"/>
                <a:gd name="T86" fmla="*/ 2314 w 2314"/>
                <a:gd name="T87" fmla="*/ 1133 h 2347"/>
                <a:gd name="T88" fmla="*/ 2146 w 2314"/>
                <a:gd name="T89" fmla="*/ 1018 h 2347"/>
                <a:gd name="T90" fmla="*/ 2060 w 2314"/>
                <a:gd name="T91" fmla="*/ 965 h 2347"/>
                <a:gd name="T92" fmla="*/ 2026 w 2314"/>
                <a:gd name="T93" fmla="*/ 883 h 2347"/>
                <a:gd name="T94" fmla="*/ 2017 w 2314"/>
                <a:gd name="T95" fmla="*/ 730 h 2347"/>
                <a:gd name="T96" fmla="*/ 1969 w 2314"/>
                <a:gd name="T97" fmla="*/ 619 h 2347"/>
                <a:gd name="T98" fmla="*/ 2007 w 2314"/>
                <a:gd name="T99" fmla="*/ 470 h 2347"/>
                <a:gd name="T100" fmla="*/ 1950 w 2314"/>
                <a:gd name="T101" fmla="*/ 379 h 2347"/>
                <a:gd name="T102" fmla="*/ 1849 w 2314"/>
                <a:gd name="T103" fmla="*/ 259 h 2347"/>
                <a:gd name="T104" fmla="*/ 1839 w 2314"/>
                <a:gd name="T105" fmla="*/ 163 h 2347"/>
                <a:gd name="T106" fmla="*/ 1681 w 2314"/>
                <a:gd name="T107" fmla="*/ 110 h 2347"/>
                <a:gd name="T108" fmla="*/ 1599 w 2314"/>
                <a:gd name="T109" fmla="*/ 163 h 2347"/>
                <a:gd name="T110" fmla="*/ 1503 w 2314"/>
                <a:gd name="T111" fmla="*/ 149 h 2347"/>
                <a:gd name="T112" fmla="*/ 1374 w 2314"/>
                <a:gd name="T113" fmla="*/ 182 h 2347"/>
                <a:gd name="T114" fmla="*/ 1393 w 2314"/>
                <a:gd name="T115" fmla="*/ 110 h 2347"/>
                <a:gd name="T116" fmla="*/ 1321 w 2314"/>
                <a:gd name="T117" fmla="*/ 62 h 234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314" h="2347">
                  <a:moveTo>
                    <a:pt x="1301" y="43"/>
                  </a:moveTo>
                  <a:lnTo>
                    <a:pt x="1253" y="33"/>
                  </a:lnTo>
                  <a:lnTo>
                    <a:pt x="1253" y="0"/>
                  </a:lnTo>
                  <a:lnTo>
                    <a:pt x="1234" y="0"/>
                  </a:lnTo>
                  <a:lnTo>
                    <a:pt x="1196" y="24"/>
                  </a:lnTo>
                  <a:lnTo>
                    <a:pt x="1133" y="24"/>
                  </a:lnTo>
                  <a:lnTo>
                    <a:pt x="1095" y="33"/>
                  </a:lnTo>
                  <a:lnTo>
                    <a:pt x="1085" y="24"/>
                  </a:lnTo>
                  <a:lnTo>
                    <a:pt x="913" y="24"/>
                  </a:lnTo>
                  <a:lnTo>
                    <a:pt x="913" y="91"/>
                  </a:lnTo>
                  <a:lnTo>
                    <a:pt x="874" y="101"/>
                  </a:lnTo>
                  <a:lnTo>
                    <a:pt x="817" y="81"/>
                  </a:lnTo>
                  <a:lnTo>
                    <a:pt x="687" y="81"/>
                  </a:lnTo>
                  <a:lnTo>
                    <a:pt x="649" y="53"/>
                  </a:lnTo>
                  <a:lnTo>
                    <a:pt x="629" y="62"/>
                  </a:lnTo>
                  <a:lnTo>
                    <a:pt x="625" y="129"/>
                  </a:lnTo>
                  <a:lnTo>
                    <a:pt x="605" y="134"/>
                  </a:lnTo>
                  <a:lnTo>
                    <a:pt x="495" y="110"/>
                  </a:lnTo>
                  <a:lnTo>
                    <a:pt x="495" y="91"/>
                  </a:lnTo>
                  <a:lnTo>
                    <a:pt x="466" y="72"/>
                  </a:lnTo>
                  <a:lnTo>
                    <a:pt x="447" y="72"/>
                  </a:lnTo>
                  <a:lnTo>
                    <a:pt x="409" y="129"/>
                  </a:lnTo>
                  <a:lnTo>
                    <a:pt x="471" y="163"/>
                  </a:lnTo>
                  <a:lnTo>
                    <a:pt x="428" y="307"/>
                  </a:lnTo>
                  <a:lnTo>
                    <a:pt x="471" y="398"/>
                  </a:lnTo>
                  <a:lnTo>
                    <a:pt x="471" y="437"/>
                  </a:lnTo>
                  <a:lnTo>
                    <a:pt x="447" y="480"/>
                  </a:lnTo>
                  <a:lnTo>
                    <a:pt x="437" y="552"/>
                  </a:lnTo>
                  <a:lnTo>
                    <a:pt x="471" y="566"/>
                  </a:lnTo>
                  <a:lnTo>
                    <a:pt x="389" y="638"/>
                  </a:lnTo>
                  <a:lnTo>
                    <a:pt x="418" y="686"/>
                  </a:lnTo>
                  <a:lnTo>
                    <a:pt x="380" y="710"/>
                  </a:lnTo>
                  <a:lnTo>
                    <a:pt x="250" y="768"/>
                  </a:lnTo>
                  <a:lnTo>
                    <a:pt x="241" y="816"/>
                  </a:lnTo>
                  <a:lnTo>
                    <a:pt x="269" y="854"/>
                  </a:lnTo>
                  <a:lnTo>
                    <a:pt x="269" y="869"/>
                  </a:lnTo>
                  <a:lnTo>
                    <a:pt x="231" y="917"/>
                  </a:lnTo>
                  <a:lnTo>
                    <a:pt x="250" y="998"/>
                  </a:lnTo>
                  <a:lnTo>
                    <a:pt x="221" y="1027"/>
                  </a:lnTo>
                  <a:lnTo>
                    <a:pt x="269" y="1056"/>
                  </a:lnTo>
                  <a:lnTo>
                    <a:pt x="279" y="1142"/>
                  </a:lnTo>
                  <a:lnTo>
                    <a:pt x="260" y="1147"/>
                  </a:lnTo>
                  <a:lnTo>
                    <a:pt x="231" y="1243"/>
                  </a:lnTo>
                  <a:lnTo>
                    <a:pt x="140" y="1243"/>
                  </a:lnTo>
                  <a:lnTo>
                    <a:pt x="121" y="1253"/>
                  </a:lnTo>
                  <a:lnTo>
                    <a:pt x="63" y="1253"/>
                  </a:lnTo>
                  <a:lnTo>
                    <a:pt x="63" y="1272"/>
                  </a:lnTo>
                  <a:lnTo>
                    <a:pt x="34" y="1344"/>
                  </a:lnTo>
                  <a:lnTo>
                    <a:pt x="53" y="1344"/>
                  </a:lnTo>
                  <a:lnTo>
                    <a:pt x="53" y="1430"/>
                  </a:lnTo>
                  <a:lnTo>
                    <a:pt x="34" y="1430"/>
                  </a:lnTo>
                  <a:lnTo>
                    <a:pt x="20" y="1454"/>
                  </a:lnTo>
                  <a:lnTo>
                    <a:pt x="29" y="1531"/>
                  </a:lnTo>
                  <a:lnTo>
                    <a:pt x="0" y="1579"/>
                  </a:lnTo>
                  <a:lnTo>
                    <a:pt x="0" y="1670"/>
                  </a:lnTo>
                  <a:lnTo>
                    <a:pt x="49" y="1680"/>
                  </a:lnTo>
                  <a:lnTo>
                    <a:pt x="53" y="1718"/>
                  </a:lnTo>
                  <a:lnTo>
                    <a:pt x="53" y="1800"/>
                  </a:lnTo>
                  <a:lnTo>
                    <a:pt x="73" y="1800"/>
                  </a:lnTo>
                  <a:lnTo>
                    <a:pt x="149" y="1838"/>
                  </a:lnTo>
                  <a:lnTo>
                    <a:pt x="221" y="1800"/>
                  </a:lnTo>
                  <a:lnTo>
                    <a:pt x="298" y="1800"/>
                  </a:lnTo>
                  <a:lnTo>
                    <a:pt x="327" y="1867"/>
                  </a:lnTo>
                  <a:lnTo>
                    <a:pt x="279" y="1910"/>
                  </a:lnTo>
                  <a:lnTo>
                    <a:pt x="337" y="1949"/>
                  </a:lnTo>
                  <a:lnTo>
                    <a:pt x="351" y="1949"/>
                  </a:lnTo>
                  <a:lnTo>
                    <a:pt x="370" y="1958"/>
                  </a:lnTo>
                  <a:lnTo>
                    <a:pt x="370" y="1978"/>
                  </a:lnTo>
                  <a:lnTo>
                    <a:pt x="409" y="1978"/>
                  </a:lnTo>
                  <a:lnTo>
                    <a:pt x="428" y="2011"/>
                  </a:lnTo>
                  <a:lnTo>
                    <a:pt x="485" y="2030"/>
                  </a:lnTo>
                  <a:lnTo>
                    <a:pt x="557" y="2030"/>
                  </a:lnTo>
                  <a:lnTo>
                    <a:pt x="639" y="2069"/>
                  </a:lnTo>
                  <a:lnTo>
                    <a:pt x="639" y="2141"/>
                  </a:lnTo>
                  <a:lnTo>
                    <a:pt x="658" y="2141"/>
                  </a:lnTo>
                  <a:lnTo>
                    <a:pt x="697" y="2160"/>
                  </a:lnTo>
                  <a:lnTo>
                    <a:pt x="754" y="2117"/>
                  </a:lnTo>
                  <a:lnTo>
                    <a:pt x="797" y="2098"/>
                  </a:lnTo>
                  <a:lnTo>
                    <a:pt x="826" y="2107"/>
                  </a:lnTo>
                  <a:lnTo>
                    <a:pt x="884" y="2078"/>
                  </a:lnTo>
                  <a:lnTo>
                    <a:pt x="932" y="2078"/>
                  </a:lnTo>
                  <a:lnTo>
                    <a:pt x="932" y="2050"/>
                  </a:lnTo>
                  <a:lnTo>
                    <a:pt x="1004" y="2059"/>
                  </a:lnTo>
                  <a:lnTo>
                    <a:pt x="1061" y="2078"/>
                  </a:lnTo>
                  <a:lnTo>
                    <a:pt x="1205" y="2040"/>
                  </a:lnTo>
                  <a:lnTo>
                    <a:pt x="1273" y="2050"/>
                  </a:lnTo>
                  <a:lnTo>
                    <a:pt x="1311" y="2078"/>
                  </a:lnTo>
                  <a:lnTo>
                    <a:pt x="1354" y="2170"/>
                  </a:lnTo>
                  <a:lnTo>
                    <a:pt x="1441" y="2136"/>
                  </a:lnTo>
                  <a:lnTo>
                    <a:pt x="1450" y="2155"/>
                  </a:lnTo>
                  <a:lnTo>
                    <a:pt x="1450" y="2179"/>
                  </a:lnTo>
                  <a:lnTo>
                    <a:pt x="1494" y="2218"/>
                  </a:lnTo>
                  <a:lnTo>
                    <a:pt x="1494" y="2237"/>
                  </a:lnTo>
                  <a:lnTo>
                    <a:pt x="1513" y="2237"/>
                  </a:lnTo>
                  <a:lnTo>
                    <a:pt x="1570" y="2256"/>
                  </a:lnTo>
                  <a:lnTo>
                    <a:pt x="1614" y="2256"/>
                  </a:lnTo>
                  <a:lnTo>
                    <a:pt x="1642" y="2237"/>
                  </a:lnTo>
                  <a:lnTo>
                    <a:pt x="1729" y="2246"/>
                  </a:lnTo>
                  <a:lnTo>
                    <a:pt x="1748" y="2256"/>
                  </a:lnTo>
                  <a:lnTo>
                    <a:pt x="1748" y="2338"/>
                  </a:lnTo>
                  <a:lnTo>
                    <a:pt x="1830" y="2347"/>
                  </a:lnTo>
                  <a:lnTo>
                    <a:pt x="1830" y="2328"/>
                  </a:lnTo>
                  <a:lnTo>
                    <a:pt x="1887" y="2237"/>
                  </a:lnTo>
                  <a:lnTo>
                    <a:pt x="1950" y="2098"/>
                  </a:lnTo>
                  <a:lnTo>
                    <a:pt x="1978" y="2059"/>
                  </a:lnTo>
                  <a:lnTo>
                    <a:pt x="1998" y="2050"/>
                  </a:lnTo>
                  <a:lnTo>
                    <a:pt x="2026" y="2059"/>
                  </a:lnTo>
                  <a:lnTo>
                    <a:pt x="2060" y="2030"/>
                  </a:lnTo>
                  <a:lnTo>
                    <a:pt x="2079" y="2030"/>
                  </a:lnTo>
                  <a:lnTo>
                    <a:pt x="2146" y="2059"/>
                  </a:lnTo>
                  <a:lnTo>
                    <a:pt x="2156" y="2040"/>
                  </a:lnTo>
                  <a:lnTo>
                    <a:pt x="2060" y="1968"/>
                  </a:lnTo>
                  <a:lnTo>
                    <a:pt x="2046" y="1920"/>
                  </a:lnTo>
                  <a:lnTo>
                    <a:pt x="2055" y="1891"/>
                  </a:lnTo>
                  <a:lnTo>
                    <a:pt x="2055" y="1848"/>
                  </a:lnTo>
                  <a:lnTo>
                    <a:pt x="2185" y="1752"/>
                  </a:lnTo>
                  <a:lnTo>
                    <a:pt x="2185" y="1742"/>
                  </a:lnTo>
                  <a:lnTo>
                    <a:pt x="2228" y="1690"/>
                  </a:lnTo>
                  <a:lnTo>
                    <a:pt x="2228" y="1632"/>
                  </a:lnTo>
                  <a:lnTo>
                    <a:pt x="2156" y="1594"/>
                  </a:lnTo>
                  <a:lnTo>
                    <a:pt x="2156" y="1565"/>
                  </a:lnTo>
                  <a:lnTo>
                    <a:pt x="2108" y="1565"/>
                  </a:lnTo>
                  <a:lnTo>
                    <a:pt x="2108" y="1435"/>
                  </a:lnTo>
                  <a:lnTo>
                    <a:pt x="2118" y="1392"/>
                  </a:lnTo>
                  <a:lnTo>
                    <a:pt x="2146" y="1354"/>
                  </a:lnTo>
                  <a:lnTo>
                    <a:pt x="2156" y="1277"/>
                  </a:lnTo>
                  <a:lnTo>
                    <a:pt x="2190" y="1234"/>
                  </a:lnTo>
                  <a:lnTo>
                    <a:pt x="2185" y="1166"/>
                  </a:lnTo>
                  <a:lnTo>
                    <a:pt x="2209" y="1147"/>
                  </a:lnTo>
                  <a:lnTo>
                    <a:pt x="2257" y="1157"/>
                  </a:lnTo>
                  <a:lnTo>
                    <a:pt x="2305" y="1147"/>
                  </a:lnTo>
                  <a:lnTo>
                    <a:pt x="2314" y="1133"/>
                  </a:lnTo>
                  <a:lnTo>
                    <a:pt x="2266" y="1066"/>
                  </a:lnTo>
                  <a:lnTo>
                    <a:pt x="2247" y="1066"/>
                  </a:lnTo>
                  <a:lnTo>
                    <a:pt x="2146" y="1018"/>
                  </a:lnTo>
                  <a:lnTo>
                    <a:pt x="2146" y="984"/>
                  </a:lnTo>
                  <a:lnTo>
                    <a:pt x="2118" y="984"/>
                  </a:lnTo>
                  <a:lnTo>
                    <a:pt x="2060" y="965"/>
                  </a:lnTo>
                  <a:lnTo>
                    <a:pt x="2060" y="907"/>
                  </a:lnTo>
                  <a:lnTo>
                    <a:pt x="2055" y="883"/>
                  </a:lnTo>
                  <a:lnTo>
                    <a:pt x="2026" y="883"/>
                  </a:lnTo>
                  <a:lnTo>
                    <a:pt x="2017" y="826"/>
                  </a:lnTo>
                  <a:lnTo>
                    <a:pt x="2046" y="787"/>
                  </a:lnTo>
                  <a:lnTo>
                    <a:pt x="2017" y="730"/>
                  </a:lnTo>
                  <a:lnTo>
                    <a:pt x="1978" y="710"/>
                  </a:lnTo>
                  <a:lnTo>
                    <a:pt x="1950" y="619"/>
                  </a:lnTo>
                  <a:lnTo>
                    <a:pt x="1969" y="619"/>
                  </a:lnTo>
                  <a:lnTo>
                    <a:pt x="1978" y="595"/>
                  </a:lnTo>
                  <a:lnTo>
                    <a:pt x="1978" y="528"/>
                  </a:lnTo>
                  <a:lnTo>
                    <a:pt x="2007" y="470"/>
                  </a:lnTo>
                  <a:lnTo>
                    <a:pt x="2007" y="398"/>
                  </a:lnTo>
                  <a:lnTo>
                    <a:pt x="1978" y="398"/>
                  </a:lnTo>
                  <a:lnTo>
                    <a:pt x="1950" y="379"/>
                  </a:lnTo>
                  <a:lnTo>
                    <a:pt x="1921" y="307"/>
                  </a:lnTo>
                  <a:lnTo>
                    <a:pt x="1868" y="293"/>
                  </a:lnTo>
                  <a:lnTo>
                    <a:pt x="1849" y="259"/>
                  </a:lnTo>
                  <a:lnTo>
                    <a:pt x="1849" y="230"/>
                  </a:lnTo>
                  <a:lnTo>
                    <a:pt x="1878" y="177"/>
                  </a:lnTo>
                  <a:lnTo>
                    <a:pt x="1839" y="163"/>
                  </a:lnTo>
                  <a:lnTo>
                    <a:pt x="1830" y="120"/>
                  </a:lnTo>
                  <a:lnTo>
                    <a:pt x="1772" y="81"/>
                  </a:lnTo>
                  <a:lnTo>
                    <a:pt x="1681" y="110"/>
                  </a:lnTo>
                  <a:lnTo>
                    <a:pt x="1642" y="110"/>
                  </a:lnTo>
                  <a:lnTo>
                    <a:pt x="1599" y="129"/>
                  </a:lnTo>
                  <a:lnTo>
                    <a:pt x="1599" y="163"/>
                  </a:lnTo>
                  <a:lnTo>
                    <a:pt x="1570" y="177"/>
                  </a:lnTo>
                  <a:lnTo>
                    <a:pt x="1561" y="158"/>
                  </a:lnTo>
                  <a:lnTo>
                    <a:pt x="1503" y="149"/>
                  </a:lnTo>
                  <a:lnTo>
                    <a:pt x="1503" y="163"/>
                  </a:lnTo>
                  <a:lnTo>
                    <a:pt x="1431" y="182"/>
                  </a:lnTo>
                  <a:lnTo>
                    <a:pt x="1374" y="182"/>
                  </a:lnTo>
                  <a:lnTo>
                    <a:pt x="1364" y="163"/>
                  </a:lnTo>
                  <a:lnTo>
                    <a:pt x="1393" y="129"/>
                  </a:lnTo>
                  <a:lnTo>
                    <a:pt x="1393" y="110"/>
                  </a:lnTo>
                  <a:lnTo>
                    <a:pt x="1364" y="110"/>
                  </a:lnTo>
                  <a:lnTo>
                    <a:pt x="1321" y="129"/>
                  </a:lnTo>
                  <a:lnTo>
                    <a:pt x="1321" y="62"/>
                  </a:lnTo>
                  <a:lnTo>
                    <a:pt x="1301" y="43"/>
                  </a:lnTo>
                  <a:close/>
                </a:path>
              </a:pathLst>
            </a:custGeom>
            <a:solidFill>
              <a:srgbClr val="8DB3E2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21" name="Freeform 71"/>
            <p:cNvSpPr>
              <a:spLocks/>
            </p:cNvSpPr>
            <p:nvPr/>
          </p:nvSpPr>
          <p:spPr bwMode="auto">
            <a:xfrm>
              <a:off x="8295" y="9352"/>
              <a:ext cx="2525" cy="2433"/>
            </a:xfrm>
            <a:custGeom>
              <a:avLst/>
              <a:gdLst>
                <a:gd name="T0" fmla="*/ 1469 w 2525"/>
                <a:gd name="T1" fmla="*/ 0 h 2433"/>
                <a:gd name="T2" fmla="*/ 1311 w 2525"/>
                <a:gd name="T3" fmla="*/ 0 h 2433"/>
                <a:gd name="T4" fmla="*/ 1152 w 2525"/>
                <a:gd name="T5" fmla="*/ 196 h 2433"/>
                <a:gd name="T6" fmla="*/ 1013 w 2525"/>
                <a:gd name="T7" fmla="*/ 345 h 2433"/>
                <a:gd name="T8" fmla="*/ 975 w 2525"/>
                <a:gd name="T9" fmla="*/ 288 h 2433"/>
                <a:gd name="T10" fmla="*/ 927 w 2525"/>
                <a:gd name="T11" fmla="*/ 345 h 2433"/>
                <a:gd name="T12" fmla="*/ 874 w 2525"/>
                <a:gd name="T13" fmla="*/ 316 h 2433"/>
                <a:gd name="T14" fmla="*/ 826 w 2525"/>
                <a:gd name="T15" fmla="*/ 345 h 2433"/>
                <a:gd name="T16" fmla="*/ 687 w 2525"/>
                <a:gd name="T17" fmla="*/ 374 h 2433"/>
                <a:gd name="T18" fmla="*/ 437 w 2525"/>
                <a:gd name="T19" fmla="*/ 297 h 2433"/>
                <a:gd name="T20" fmla="*/ 168 w 2525"/>
                <a:gd name="T21" fmla="*/ 331 h 2433"/>
                <a:gd name="T22" fmla="*/ 139 w 2525"/>
                <a:gd name="T23" fmla="*/ 427 h 2433"/>
                <a:gd name="T24" fmla="*/ 63 w 2525"/>
                <a:gd name="T25" fmla="*/ 585 h 2433"/>
                <a:gd name="T26" fmla="*/ 58 w 2525"/>
                <a:gd name="T27" fmla="*/ 744 h 2433"/>
                <a:gd name="T28" fmla="*/ 173 w 2525"/>
                <a:gd name="T29" fmla="*/ 796 h 2433"/>
                <a:gd name="T30" fmla="*/ 0 w 2525"/>
                <a:gd name="T31" fmla="*/ 1113 h 2433"/>
                <a:gd name="T32" fmla="*/ 120 w 2525"/>
                <a:gd name="T33" fmla="*/ 1224 h 2433"/>
                <a:gd name="T34" fmla="*/ 149 w 2525"/>
                <a:gd name="T35" fmla="*/ 1272 h 2433"/>
                <a:gd name="T36" fmla="*/ 298 w 2525"/>
                <a:gd name="T37" fmla="*/ 1300 h 2433"/>
                <a:gd name="T38" fmla="*/ 418 w 2525"/>
                <a:gd name="T39" fmla="*/ 1339 h 2433"/>
                <a:gd name="T40" fmla="*/ 519 w 2525"/>
                <a:gd name="T41" fmla="*/ 1353 h 2433"/>
                <a:gd name="T42" fmla="*/ 624 w 2525"/>
                <a:gd name="T43" fmla="*/ 1468 h 2433"/>
                <a:gd name="T44" fmla="*/ 687 w 2525"/>
                <a:gd name="T45" fmla="*/ 1531 h 2433"/>
                <a:gd name="T46" fmla="*/ 768 w 2525"/>
                <a:gd name="T47" fmla="*/ 1541 h 2433"/>
                <a:gd name="T48" fmla="*/ 807 w 2525"/>
                <a:gd name="T49" fmla="*/ 1617 h 2433"/>
                <a:gd name="T50" fmla="*/ 874 w 2525"/>
                <a:gd name="T51" fmla="*/ 1709 h 2433"/>
                <a:gd name="T52" fmla="*/ 965 w 2525"/>
                <a:gd name="T53" fmla="*/ 1670 h 2433"/>
                <a:gd name="T54" fmla="*/ 1200 w 2525"/>
                <a:gd name="T55" fmla="*/ 1627 h 2433"/>
                <a:gd name="T56" fmla="*/ 1133 w 2525"/>
                <a:gd name="T57" fmla="*/ 1829 h 2433"/>
                <a:gd name="T58" fmla="*/ 1095 w 2525"/>
                <a:gd name="T59" fmla="*/ 1920 h 2433"/>
                <a:gd name="T60" fmla="*/ 1071 w 2525"/>
                <a:gd name="T61" fmla="*/ 2006 h 2433"/>
                <a:gd name="T62" fmla="*/ 1095 w 2525"/>
                <a:gd name="T63" fmla="*/ 2174 h 2433"/>
                <a:gd name="T64" fmla="*/ 1076 w 2525"/>
                <a:gd name="T65" fmla="*/ 2285 h 2433"/>
                <a:gd name="T66" fmla="*/ 984 w 2525"/>
                <a:gd name="T67" fmla="*/ 2376 h 2433"/>
                <a:gd name="T68" fmla="*/ 1114 w 2525"/>
                <a:gd name="T69" fmla="*/ 2414 h 2433"/>
                <a:gd name="T70" fmla="*/ 1205 w 2525"/>
                <a:gd name="T71" fmla="*/ 2414 h 2433"/>
                <a:gd name="T72" fmla="*/ 1340 w 2525"/>
                <a:gd name="T73" fmla="*/ 2366 h 2433"/>
                <a:gd name="T74" fmla="*/ 1440 w 2525"/>
                <a:gd name="T75" fmla="*/ 2352 h 2433"/>
                <a:gd name="T76" fmla="*/ 1652 w 2525"/>
                <a:gd name="T77" fmla="*/ 2395 h 2433"/>
                <a:gd name="T78" fmla="*/ 1776 w 2525"/>
                <a:gd name="T79" fmla="*/ 2357 h 2433"/>
                <a:gd name="T80" fmla="*/ 1935 w 2525"/>
                <a:gd name="T81" fmla="*/ 2265 h 2433"/>
                <a:gd name="T82" fmla="*/ 2199 w 2525"/>
                <a:gd name="T83" fmla="*/ 2069 h 2433"/>
                <a:gd name="T84" fmla="*/ 2247 w 2525"/>
                <a:gd name="T85" fmla="*/ 1939 h 2433"/>
                <a:gd name="T86" fmla="*/ 2237 w 2525"/>
                <a:gd name="T87" fmla="*/ 1838 h 2433"/>
                <a:gd name="T88" fmla="*/ 2247 w 2525"/>
                <a:gd name="T89" fmla="*/ 1728 h 2433"/>
                <a:gd name="T90" fmla="*/ 2324 w 2525"/>
                <a:gd name="T91" fmla="*/ 1521 h 2433"/>
                <a:gd name="T92" fmla="*/ 2444 w 2525"/>
                <a:gd name="T93" fmla="*/ 1233 h 2433"/>
                <a:gd name="T94" fmla="*/ 2525 w 2525"/>
                <a:gd name="T95" fmla="*/ 1132 h 2433"/>
                <a:gd name="T96" fmla="*/ 2487 w 2525"/>
                <a:gd name="T97" fmla="*/ 955 h 2433"/>
                <a:gd name="T98" fmla="*/ 2333 w 2525"/>
                <a:gd name="T99" fmla="*/ 763 h 2433"/>
                <a:gd name="T100" fmla="*/ 2386 w 2525"/>
                <a:gd name="T101" fmla="*/ 604 h 2433"/>
                <a:gd name="T102" fmla="*/ 2228 w 2525"/>
                <a:gd name="T103" fmla="*/ 518 h 2433"/>
                <a:gd name="T104" fmla="*/ 2165 w 2525"/>
                <a:gd name="T105" fmla="*/ 316 h 2433"/>
                <a:gd name="T106" fmla="*/ 2045 w 2525"/>
                <a:gd name="T107" fmla="*/ 168 h 2433"/>
                <a:gd name="T108" fmla="*/ 1940 w 2525"/>
                <a:gd name="T109" fmla="*/ 168 h 2433"/>
                <a:gd name="T110" fmla="*/ 1897 w 2525"/>
                <a:gd name="T111" fmla="*/ 120 h 2433"/>
                <a:gd name="T112" fmla="*/ 1738 w 2525"/>
                <a:gd name="T113" fmla="*/ 110 h 2433"/>
                <a:gd name="T114" fmla="*/ 1728 w 2525"/>
                <a:gd name="T115" fmla="*/ 48 h 243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525" h="2433">
                  <a:moveTo>
                    <a:pt x="1728" y="48"/>
                  </a:moveTo>
                  <a:lnTo>
                    <a:pt x="1599" y="9"/>
                  </a:lnTo>
                  <a:lnTo>
                    <a:pt x="1469" y="0"/>
                  </a:lnTo>
                  <a:lnTo>
                    <a:pt x="1450" y="9"/>
                  </a:lnTo>
                  <a:lnTo>
                    <a:pt x="1421" y="0"/>
                  </a:lnTo>
                  <a:lnTo>
                    <a:pt x="1311" y="0"/>
                  </a:lnTo>
                  <a:lnTo>
                    <a:pt x="1215" y="67"/>
                  </a:lnTo>
                  <a:lnTo>
                    <a:pt x="1152" y="158"/>
                  </a:lnTo>
                  <a:lnTo>
                    <a:pt x="1152" y="196"/>
                  </a:lnTo>
                  <a:lnTo>
                    <a:pt x="1095" y="268"/>
                  </a:lnTo>
                  <a:lnTo>
                    <a:pt x="1023" y="307"/>
                  </a:lnTo>
                  <a:lnTo>
                    <a:pt x="1013" y="345"/>
                  </a:lnTo>
                  <a:lnTo>
                    <a:pt x="965" y="345"/>
                  </a:lnTo>
                  <a:lnTo>
                    <a:pt x="965" y="316"/>
                  </a:lnTo>
                  <a:lnTo>
                    <a:pt x="975" y="288"/>
                  </a:lnTo>
                  <a:lnTo>
                    <a:pt x="965" y="268"/>
                  </a:lnTo>
                  <a:lnTo>
                    <a:pt x="912" y="326"/>
                  </a:lnTo>
                  <a:lnTo>
                    <a:pt x="927" y="345"/>
                  </a:lnTo>
                  <a:lnTo>
                    <a:pt x="922" y="360"/>
                  </a:lnTo>
                  <a:lnTo>
                    <a:pt x="893" y="360"/>
                  </a:lnTo>
                  <a:lnTo>
                    <a:pt x="874" y="316"/>
                  </a:lnTo>
                  <a:lnTo>
                    <a:pt x="855" y="307"/>
                  </a:lnTo>
                  <a:lnTo>
                    <a:pt x="826" y="316"/>
                  </a:lnTo>
                  <a:lnTo>
                    <a:pt x="826" y="345"/>
                  </a:lnTo>
                  <a:lnTo>
                    <a:pt x="807" y="408"/>
                  </a:lnTo>
                  <a:lnTo>
                    <a:pt x="768" y="379"/>
                  </a:lnTo>
                  <a:lnTo>
                    <a:pt x="687" y="374"/>
                  </a:lnTo>
                  <a:lnTo>
                    <a:pt x="615" y="331"/>
                  </a:lnTo>
                  <a:lnTo>
                    <a:pt x="567" y="331"/>
                  </a:lnTo>
                  <a:lnTo>
                    <a:pt x="437" y="297"/>
                  </a:lnTo>
                  <a:lnTo>
                    <a:pt x="298" y="297"/>
                  </a:lnTo>
                  <a:lnTo>
                    <a:pt x="221" y="331"/>
                  </a:lnTo>
                  <a:lnTo>
                    <a:pt x="168" y="331"/>
                  </a:lnTo>
                  <a:lnTo>
                    <a:pt x="159" y="326"/>
                  </a:lnTo>
                  <a:lnTo>
                    <a:pt x="130" y="360"/>
                  </a:lnTo>
                  <a:lnTo>
                    <a:pt x="139" y="427"/>
                  </a:lnTo>
                  <a:lnTo>
                    <a:pt x="101" y="465"/>
                  </a:lnTo>
                  <a:lnTo>
                    <a:pt x="91" y="537"/>
                  </a:lnTo>
                  <a:lnTo>
                    <a:pt x="63" y="585"/>
                  </a:lnTo>
                  <a:lnTo>
                    <a:pt x="63" y="614"/>
                  </a:lnTo>
                  <a:lnTo>
                    <a:pt x="58" y="638"/>
                  </a:lnTo>
                  <a:lnTo>
                    <a:pt x="58" y="744"/>
                  </a:lnTo>
                  <a:lnTo>
                    <a:pt x="101" y="744"/>
                  </a:lnTo>
                  <a:lnTo>
                    <a:pt x="101" y="763"/>
                  </a:lnTo>
                  <a:lnTo>
                    <a:pt x="173" y="796"/>
                  </a:lnTo>
                  <a:lnTo>
                    <a:pt x="173" y="883"/>
                  </a:lnTo>
                  <a:lnTo>
                    <a:pt x="0" y="1041"/>
                  </a:lnTo>
                  <a:lnTo>
                    <a:pt x="0" y="1113"/>
                  </a:lnTo>
                  <a:lnTo>
                    <a:pt x="29" y="1161"/>
                  </a:lnTo>
                  <a:lnTo>
                    <a:pt x="39" y="1161"/>
                  </a:lnTo>
                  <a:lnTo>
                    <a:pt x="120" y="1224"/>
                  </a:lnTo>
                  <a:lnTo>
                    <a:pt x="120" y="1233"/>
                  </a:lnTo>
                  <a:lnTo>
                    <a:pt x="111" y="1243"/>
                  </a:lnTo>
                  <a:lnTo>
                    <a:pt x="149" y="1272"/>
                  </a:lnTo>
                  <a:lnTo>
                    <a:pt x="168" y="1262"/>
                  </a:lnTo>
                  <a:lnTo>
                    <a:pt x="250" y="1262"/>
                  </a:lnTo>
                  <a:lnTo>
                    <a:pt x="298" y="1300"/>
                  </a:lnTo>
                  <a:lnTo>
                    <a:pt x="327" y="1281"/>
                  </a:lnTo>
                  <a:lnTo>
                    <a:pt x="418" y="1310"/>
                  </a:lnTo>
                  <a:lnTo>
                    <a:pt x="418" y="1339"/>
                  </a:lnTo>
                  <a:lnTo>
                    <a:pt x="480" y="1344"/>
                  </a:lnTo>
                  <a:lnTo>
                    <a:pt x="480" y="1363"/>
                  </a:lnTo>
                  <a:lnTo>
                    <a:pt x="519" y="1353"/>
                  </a:lnTo>
                  <a:lnTo>
                    <a:pt x="509" y="1440"/>
                  </a:lnTo>
                  <a:lnTo>
                    <a:pt x="624" y="1440"/>
                  </a:lnTo>
                  <a:lnTo>
                    <a:pt x="624" y="1468"/>
                  </a:lnTo>
                  <a:lnTo>
                    <a:pt x="648" y="1488"/>
                  </a:lnTo>
                  <a:lnTo>
                    <a:pt x="677" y="1488"/>
                  </a:lnTo>
                  <a:lnTo>
                    <a:pt x="687" y="1531"/>
                  </a:lnTo>
                  <a:lnTo>
                    <a:pt x="735" y="1531"/>
                  </a:lnTo>
                  <a:lnTo>
                    <a:pt x="754" y="1569"/>
                  </a:lnTo>
                  <a:lnTo>
                    <a:pt x="768" y="1541"/>
                  </a:lnTo>
                  <a:lnTo>
                    <a:pt x="788" y="1541"/>
                  </a:lnTo>
                  <a:lnTo>
                    <a:pt x="807" y="1550"/>
                  </a:lnTo>
                  <a:lnTo>
                    <a:pt x="807" y="1617"/>
                  </a:lnTo>
                  <a:lnTo>
                    <a:pt x="845" y="1699"/>
                  </a:lnTo>
                  <a:lnTo>
                    <a:pt x="864" y="1699"/>
                  </a:lnTo>
                  <a:lnTo>
                    <a:pt x="874" y="1709"/>
                  </a:lnTo>
                  <a:lnTo>
                    <a:pt x="893" y="1699"/>
                  </a:lnTo>
                  <a:lnTo>
                    <a:pt x="927" y="1699"/>
                  </a:lnTo>
                  <a:lnTo>
                    <a:pt x="965" y="1670"/>
                  </a:lnTo>
                  <a:lnTo>
                    <a:pt x="1076" y="1661"/>
                  </a:lnTo>
                  <a:lnTo>
                    <a:pt x="1172" y="1617"/>
                  </a:lnTo>
                  <a:lnTo>
                    <a:pt x="1200" y="1627"/>
                  </a:lnTo>
                  <a:lnTo>
                    <a:pt x="1200" y="1790"/>
                  </a:lnTo>
                  <a:lnTo>
                    <a:pt x="1186" y="1819"/>
                  </a:lnTo>
                  <a:lnTo>
                    <a:pt x="1133" y="1829"/>
                  </a:lnTo>
                  <a:lnTo>
                    <a:pt x="1133" y="1886"/>
                  </a:lnTo>
                  <a:lnTo>
                    <a:pt x="1095" y="1891"/>
                  </a:lnTo>
                  <a:lnTo>
                    <a:pt x="1095" y="1920"/>
                  </a:lnTo>
                  <a:lnTo>
                    <a:pt x="1056" y="1934"/>
                  </a:lnTo>
                  <a:lnTo>
                    <a:pt x="1056" y="1987"/>
                  </a:lnTo>
                  <a:lnTo>
                    <a:pt x="1071" y="2006"/>
                  </a:lnTo>
                  <a:lnTo>
                    <a:pt x="1071" y="2035"/>
                  </a:lnTo>
                  <a:lnTo>
                    <a:pt x="1085" y="2035"/>
                  </a:lnTo>
                  <a:lnTo>
                    <a:pt x="1095" y="2174"/>
                  </a:lnTo>
                  <a:lnTo>
                    <a:pt x="1104" y="2198"/>
                  </a:lnTo>
                  <a:lnTo>
                    <a:pt x="1056" y="2246"/>
                  </a:lnTo>
                  <a:lnTo>
                    <a:pt x="1076" y="2285"/>
                  </a:lnTo>
                  <a:lnTo>
                    <a:pt x="1032" y="2313"/>
                  </a:lnTo>
                  <a:lnTo>
                    <a:pt x="994" y="2313"/>
                  </a:lnTo>
                  <a:lnTo>
                    <a:pt x="984" y="2376"/>
                  </a:lnTo>
                  <a:lnTo>
                    <a:pt x="1085" y="2385"/>
                  </a:lnTo>
                  <a:lnTo>
                    <a:pt x="1114" y="2395"/>
                  </a:lnTo>
                  <a:lnTo>
                    <a:pt x="1114" y="2414"/>
                  </a:lnTo>
                  <a:lnTo>
                    <a:pt x="1124" y="2424"/>
                  </a:lnTo>
                  <a:lnTo>
                    <a:pt x="1143" y="2414"/>
                  </a:lnTo>
                  <a:lnTo>
                    <a:pt x="1205" y="2414"/>
                  </a:lnTo>
                  <a:lnTo>
                    <a:pt x="1282" y="2433"/>
                  </a:lnTo>
                  <a:lnTo>
                    <a:pt x="1340" y="2376"/>
                  </a:lnTo>
                  <a:lnTo>
                    <a:pt x="1340" y="2366"/>
                  </a:lnTo>
                  <a:lnTo>
                    <a:pt x="1359" y="2357"/>
                  </a:lnTo>
                  <a:lnTo>
                    <a:pt x="1392" y="2376"/>
                  </a:lnTo>
                  <a:lnTo>
                    <a:pt x="1440" y="2352"/>
                  </a:lnTo>
                  <a:lnTo>
                    <a:pt x="1493" y="2366"/>
                  </a:lnTo>
                  <a:lnTo>
                    <a:pt x="1580" y="2357"/>
                  </a:lnTo>
                  <a:lnTo>
                    <a:pt x="1652" y="2395"/>
                  </a:lnTo>
                  <a:lnTo>
                    <a:pt x="1690" y="2395"/>
                  </a:lnTo>
                  <a:lnTo>
                    <a:pt x="1738" y="2337"/>
                  </a:lnTo>
                  <a:lnTo>
                    <a:pt x="1776" y="2357"/>
                  </a:lnTo>
                  <a:lnTo>
                    <a:pt x="1858" y="2304"/>
                  </a:lnTo>
                  <a:lnTo>
                    <a:pt x="1887" y="2323"/>
                  </a:lnTo>
                  <a:lnTo>
                    <a:pt x="1935" y="2265"/>
                  </a:lnTo>
                  <a:lnTo>
                    <a:pt x="2156" y="2097"/>
                  </a:lnTo>
                  <a:lnTo>
                    <a:pt x="2185" y="2097"/>
                  </a:lnTo>
                  <a:lnTo>
                    <a:pt x="2199" y="2069"/>
                  </a:lnTo>
                  <a:lnTo>
                    <a:pt x="2247" y="2064"/>
                  </a:lnTo>
                  <a:lnTo>
                    <a:pt x="2257" y="1977"/>
                  </a:lnTo>
                  <a:lnTo>
                    <a:pt x="2247" y="1939"/>
                  </a:lnTo>
                  <a:lnTo>
                    <a:pt x="2257" y="1934"/>
                  </a:lnTo>
                  <a:lnTo>
                    <a:pt x="2213" y="1857"/>
                  </a:lnTo>
                  <a:lnTo>
                    <a:pt x="2237" y="1838"/>
                  </a:lnTo>
                  <a:lnTo>
                    <a:pt x="2257" y="1838"/>
                  </a:lnTo>
                  <a:lnTo>
                    <a:pt x="2257" y="1747"/>
                  </a:lnTo>
                  <a:lnTo>
                    <a:pt x="2247" y="1728"/>
                  </a:lnTo>
                  <a:lnTo>
                    <a:pt x="2247" y="1699"/>
                  </a:lnTo>
                  <a:lnTo>
                    <a:pt x="2324" y="1608"/>
                  </a:lnTo>
                  <a:lnTo>
                    <a:pt x="2324" y="1521"/>
                  </a:lnTo>
                  <a:lnTo>
                    <a:pt x="2386" y="1382"/>
                  </a:lnTo>
                  <a:lnTo>
                    <a:pt x="2425" y="1329"/>
                  </a:lnTo>
                  <a:lnTo>
                    <a:pt x="2444" y="1233"/>
                  </a:lnTo>
                  <a:lnTo>
                    <a:pt x="2444" y="1180"/>
                  </a:lnTo>
                  <a:lnTo>
                    <a:pt x="2487" y="1180"/>
                  </a:lnTo>
                  <a:lnTo>
                    <a:pt x="2525" y="1132"/>
                  </a:lnTo>
                  <a:lnTo>
                    <a:pt x="2525" y="1104"/>
                  </a:lnTo>
                  <a:lnTo>
                    <a:pt x="2506" y="1056"/>
                  </a:lnTo>
                  <a:lnTo>
                    <a:pt x="2487" y="955"/>
                  </a:lnTo>
                  <a:lnTo>
                    <a:pt x="2444" y="892"/>
                  </a:lnTo>
                  <a:lnTo>
                    <a:pt x="2444" y="777"/>
                  </a:lnTo>
                  <a:lnTo>
                    <a:pt x="2333" y="763"/>
                  </a:lnTo>
                  <a:lnTo>
                    <a:pt x="2333" y="667"/>
                  </a:lnTo>
                  <a:lnTo>
                    <a:pt x="2386" y="657"/>
                  </a:lnTo>
                  <a:lnTo>
                    <a:pt x="2386" y="604"/>
                  </a:lnTo>
                  <a:lnTo>
                    <a:pt x="2343" y="537"/>
                  </a:lnTo>
                  <a:lnTo>
                    <a:pt x="2343" y="504"/>
                  </a:lnTo>
                  <a:lnTo>
                    <a:pt x="2228" y="518"/>
                  </a:lnTo>
                  <a:lnTo>
                    <a:pt x="2185" y="417"/>
                  </a:lnTo>
                  <a:lnTo>
                    <a:pt x="2175" y="345"/>
                  </a:lnTo>
                  <a:lnTo>
                    <a:pt x="2165" y="316"/>
                  </a:lnTo>
                  <a:lnTo>
                    <a:pt x="2127" y="316"/>
                  </a:lnTo>
                  <a:lnTo>
                    <a:pt x="2036" y="230"/>
                  </a:lnTo>
                  <a:lnTo>
                    <a:pt x="2045" y="168"/>
                  </a:lnTo>
                  <a:lnTo>
                    <a:pt x="2017" y="168"/>
                  </a:lnTo>
                  <a:lnTo>
                    <a:pt x="1940" y="148"/>
                  </a:lnTo>
                  <a:lnTo>
                    <a:pt x="1940" y="168"/>
                  </a:lnTo>
                  <a:lnTo>
                    <a:pt x="1906" y="168"/>
                  </a:lnTo>
                  <a:lnTo>
                    <a:pt x="1897" y="148"/>
                  </a:lnTo>
                  <a:lnTo>
                    <a:pt x="1897" y="120"/>
                  </a:lnTo>
                  <a:lnTo>
                    <a:pt x="1858" y="120"/>
                  </a:lnTo>
                  <a:lnTo>
                    <a:pt x="1829" y="110"/>
                  </a:lnTo>
                  <a:lnTo>
                    <a:pt x="1738" y="110"/>
                  </a:lnTo>
                  <a:lnTo>
                    <a:pt x="1738" y="72"/>
                  </a:lnTo>
                  <a:lnTo>
                    <a:pt x="1748" y="48"/>
                  </a:lnTo>
                  <a:lnTo>
                    <a:pt x="1728" y="48"/>
                  </a:lnTo>
                  <a:close/>
                </a:path>
              </a:pathLst>
            </a:custGeom>
            <a:solidFill>
              <a:srgbClr val="FFFF66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22" name="Freeform 72"/>
            <p:cNvSpPr>
              <a:spLocks/>
            </p:cNvSpPr>
            <p:nvPr/>
          </p:nvSpPr>
          <p:spPr bwMode="auto">
            <a:xfrm>
              <a:off x="9183" y="9683"/>
              <a:ext cx="34" cy="29"/>
            </a:xfrm>
            <a:custGeom>
              <a:avLst/>
              <a:gdLst>
                <a:gd name="T0" fmla="*/ 0 w 34"/>
                <a:gd name="T1" fmla="*/ 9 h 29"/>
                <a:gd name="T2" fmla="*/ 0 w 34"/>
                <a:gd name="T3" fmla="*/ 29 h 29"/>
                <a:gd name="T4" fmla="*/ 34 w 34"/>
                <a:gd name="T5" fmla="*/ 29 h 29"/>
                <a:gd name="T6" fmla="*/ 34 w 34"/>
                <a:gd name="T7" fmla="*/ 0 h 29"/>
                <a:gd name="T8" fmla="*/ 0 w 34"/>
                <a:gd name="T9" fmla="*/ 0 h 29"/>
                <a:gd name="T10" fmla="*/ 0 w 34"/>
                <a:gd name="T11" fmla="*/ 9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4" h="29">
                  <a:moveTo>
                    <a:pt x="0" y="9"/>
                  </a:moveTo>
                  <a:lnTo>
                    <a:pt x="0" y="29"/>
                  </a:lnTo>
                  <a:lnTo>
                    <a:pt x="34" y="29"/>
                  </a:lnTo>
                  <a:lnTo>
                    <a:pt x="34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DDDDDD"/>
            </a:solidFill>
            <a:ln w="9525" cap="sq" cmpd="sng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2323" name="Oval 73"/>
            <p:cNvSpPr>
              <a:spLocks noChangeArrowheads="1"/>
            </p:cNvSpPr>
            <p:nvPr/>
          </p:nvSpPr>
          <p:spPr bwMode="auto">
            <a:xfrm>
              <a:off x="3420" y="8892"/>
              <a:ext cx="124" cy="124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24" name="Oval 74"/>
            <p:cNvSpPr>
              <a:spLocks noChangeArrowheads="1"/>
            </p:cNvSpPr>
            <p:nvPr/>
          </p:nvSpPr>
          <p:spPr bwMode="auto">
            <a:xfrm>
              <a:off x="5314" y="9428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25" name="Oval 75"/>
            <p:cNvSpPr>
              <a:spLocks noChangeArrowheads="1"/>
            </p:cNvSpPr>
            <p:nvPr/>
          </p:nvSpPr>
          <p:spPr bwMode="auto">
            <a:xfrm>
              <a:off x="7301" y="9486"/>
              <a:ext cx="120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26" name="Oval 76"/>
            <p:cNvSpPr>
              <a:spLocks noChangeArrowheads="1"/>
            </p:cNvSpPr>
            <p:nvPr/>
          </p:nvSpPr>
          <p:spPr bwMode="auto">
            <a:xfrm>
              <a:off x="9793" y="10504"/>
              <a:ext cx="125" cy="124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27" name="Oval 77"/>
            <p:cNvSpPr>
              <a:spLocks noChangeArrowheads="1"/>
            </p:cNvSpPr>
            <p:nvPr/>
          </p:nvSpPr>
          <p:spPr bwMode="auto">
            <a:xfrm>
              <a:off x="8775" y="8406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28" name="Oval 78"/>
            <p:cNvSpPr>
              <a:spLocks noChangeArrowheads="1"/>
            </p:cNvSpPr>
            <p:nvPr/>
          </p:nvSpPr>
          <p:spPr bwMode="auto">
            <a:xfrm>
              <a:off x="7186" y="7388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29" name="Oval 79"/>
            <p:cNvSpPr>
              <a:spLocks noChangeArrowheads="1"/>
            </p:cNvSpPr>
            <p:nvPr/>
          </p:nvSpPr>
          <p:spPr bwMode="auto">
            <a:xfrm>
              <a:off x="8377" y="6255"/>
              <a:ext cx="125" cy="120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30" name="Oval 80"/>
            <p:cNvSpPr>
              <a:spLocks noChangeArrowheads="1"/>
            </p:cNvSpPr>
            <p:nvPr/>
          </p:nvSpPr>
          <p:spPr bwMode="auto">
            <a:xfrm>
              <a:off x="6447" y="5857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31" name="Oval 81"/>
            <p:cNvSpPr>
              <a:spLocks noChangeArrowheads="1"/>
            </p:cNvSpPr>
            <p:nvPr/>
          </p:nvSpPr>
          <p:spPr bwMode="auto">
            <a:xfrm>
              <a:off x="4690" y="6423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32" name="Oval 82"/>
            <p:cNvSpPr>
              <a:spLocks noChangeArrowheads="1"/>
            </p:cNvSpPr>
            <p:nvPr/>
          </p:nvSpPr>
          <p:spPr bwMode="auto">
            <a:xfrm>
              <a:off x="3955" y="7499"/>
              <a:ext cx="125" cy="124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33" name="Oval 83"/>
            <p:cNvSpPr>
              <a:spLocks noChangeArrowheads="1"/>
            </p:cNvSpPr>
            <p:nvPr/>
          </p:nvSpPr>
          <p:spPr bwMode="auto">
            <a:xfrm>
              <a:off x="4123" y="4949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34" name="Oval 84"/>
            <p:cNvSpPr>
              <a:spLocks noChangeArrowheads="1"/>
            </p:cNvSpPr>
            <p:nvPr/>
          </p:nvSpPr>
          <p:spPr bwMode="auto">
            <a:xfrm>
              <a:off x="4863" y="3476"/>
              <a:ext cx="125" cy="124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  <p:sp>
          <p:nvSpPr>
            <p:cNvPr id="12335" name="Oval 85"/>
            <p:cNvSpPr>
              <a:spLocks noChangeArrowheads="1"/>
            </p:cNvSpPr>
            <p:nvPr/>
          </p:nvSpPr>
          <p:spPr bwMode="auto">
            <a:xfrm>
              <a:off x="7186" y="4666"/>
              <a:ext cx="125" cy="125"/>
            </a:xfrm>
            <a:prstGeom prst="ellipse">
              <a:avLst/>
            </a:prstGeom>
            <a:solidFill>
              <a:srgbClr val="DDDDDD"/>
            </a:solidFill>
            <a:ln w="9525" cap="sq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de-DE" altLang="de-DE">
                <a:solidFill>
                  <a:srgbClr val="000000"/>
                </a:solidFill>
              </a:endParaRPr>
            </a:p>
          </p:txBody>
        </p:sp>
      </p:grpSp>
      <p:sp>
        <p:nvSpPr>
          <p:cNvPr id="95" name="Rechteck 94"/>
          <p:cNvSpPr/>
          <p:nvPr/>
        </p:nvSpPr>
        <p:spPr>
          <a:xfrm>
            <a:off x="6886986" y="2394585"/>
            <a:ext cx="607007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 err="1">
                <a:solidFill>
                  <a:srgbClr val="000000"/>
                </a:solidFill>
              </a:rPr>
              <a:t>Beelen</a:t>
            </a:r>
            <a:endParaRPr lang="de-DE" sz="1100" dirty="0">
              <a:solidFill>
                <a:srgbClr val="000000"/>
              </a:solidFill>
            </a:endParaRPr>
          </a:p>
        </p:txBody>
      </p:sp>
      <p:sp>
        <p:nvSpPr>
          <p:cNvPr id="96" name="Rechteck 95"/>
          <p:cNvSpPr/>
          <p:nvPr/>
        </p:nvSpPr>
        <p:spPr>
          <a:xfrm>
            <a:off x="5700961" y="2200275"/>
            <a:ext cx="823413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Warendorf</a:t>
            </a:r>
          </a:p>
        </p:txBody>
      </p:sp>
      <p:sp>
        <p:nvSpPr>
          <p:cNvPr id="97" name="Rechteck 96"/>
          <p:cNvSpPr/>
          <p:nvPr/>
        </p:nvSpPr>
        <p:spPr>
          <a:xfrm>
            <a:off x="6003476" y="3161824"/>
            <a:ext cx="842649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Ennigerloh</a:t>
            </a:r>
          </a:p>
        </p:txBody>
      </p:sp>
      <p:sp>
        <p:nvSpPr>
          <p:cNvPr id="98" name="Rechteck 97"/>
          <p:cNvSpPr/>
          <p:nvPr/>
        </p:nvSpPr>
        <p:spPr>
          <a:xfrm>
            <a:off x="4590393" y="1801654"/>
            <a:ext cx="558911" cy="252365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 err="1">
                <a:solidFill>
                  <a:srgbClr val="000000"/>
                </a:solidFill>
              </a:rPr>
              <a:t>Telgte</a:t>
            </a:r>
            <a:endParaRPr lang="de-DE" sz="1100" dirty="0">
              <a:solidFill>
                <a:srgbClr val="000000"/>
              </a:solidFill>
            </a:endParaRPr>
          </a:p>
        </p:txBody>
      </p:sp>
      <p:sp>
        <p:nvSpPr>
          <p:cNvPr id="99" name="Rechteck 98"/>
          <p:cNvSpPr/>
          <p:nvPr/>
        </p:nvSpPr>
        <p:spPr>
          <a:xfrm>
            <a:off x="6188568" y="1607344"/>
            <a:ext cx="919593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 err="1">
                <a:solidFill>
                  <a:srgbClr val="000000"/>
                </a:solidFill>
              </a:rPr>
              <a:t>Sassenberg</a:t>
            </a:r>
            <a:endParaRPr lang="de-DE" sz="1100" dirty="0">
              <a:solidFill>
                <a:srgbClr val="000000"/>
              </a:solidFill>
            </a:endParaRPr>
          </a:p>
        </p:txBody>
      </p:sp>
      <p:sp>
        <p:nvSpPr>
          <p:cNvPr id="100" name="Rechteck 99"/>
          <p:cNvSpPr/>
          <p:nvPr/>
        </p:nvSpPr>
        <p:spPr>
          <a:xfrm>
            <a:off x="4825710" y="894399"/>
            <a:ext cx="815398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 err="1">
                <a:solidFill>
                  <a:srgbClr val="000000"/>
                </a:solidFill>
              </a:rPr>
              <a:t>Ostbevern</a:t>
            </a:r>
            <a:endParaRPr lang="de-DE" sz="1100" dirty="0">
              <a:solidFill>
                <a:srgbClr val="000000"/>
              </a:solidFill>
            </a:endParaRPr>
          </a:p>
        </p:txBody>
      </p:sp>
      <p:sp>
        <p:nvSpPr>
          <p:cNvPr id="101" name="Rechteck 100"/>
          <p:cNvSpPr/>
          <p:nvPr/>
        </p:nvSpPr>
        <p:spPr>
          <a:xfrm>
            <a:off x="4567818" y="2531745"/>
            <a:ext cx="921196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Everswinkel</a:t>
            </a:r>
          </a:p>
        </p:txBody>
      </p:sp>
      <p:sp>
        <p:nvSpPr>
          <p:cNvPr id="102" name="Rechteck 101"/>
          <p:cNvSpPr/>
          <p:nvPr/>
        </p:nvSpPr>
        <p:spPr>
          <a:xfrm>
            <a:off x="7434946" y="4533424"/>
            <a:ext cx="841046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 err="1">
                <a:solidFill>
                  <a:srgbClr val="000000"/>
                </a:solidFill>
              </a:rPr>
              <a:t>Wadersloh</a:t>
            </a:r>
            <a:endParaRPr lang="de-DE" sz="1100" dirty="0">
              <a:solidFill>
                <a:srgbClr val="000000"/>
              </a:solidFill>
            </a:endParaRPr>
          </a:p>
        </p:txBody>
      </p:sp>
      <p:sp>
        <p:nvSpPr>
          <p:cNvPr id="103" name="Rechteck 102"/>
          <p:cNvSpPr/>
          <p:nvPr/>
        </p:nvSpPr>
        <p:spPr>
          <a:xfrm>
            <a:off x="7178325" y="3754755"/>
            <a:ext cx="542887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Oelde</a:t>
            </a:r>
          </a:p>
        </p:txBody>
      </p:sp>
      <p:sp>
        <p:nvSpPr>
          <p:cNvPr id="104" name="Rechteck 103"/>
          <p:cNvSpPr/>
          <p:nvPr/>
        </p:nvSpPr>
        <p:spPr>
          <a:xfrm>
            <a:off x="6216114" y="4329114"/>
            <a:ext cx="675937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Beckum</a:t>
            </a:r>
          </a:p>
        </p:txBody>
      </p:sp>
      <p:sp>
        <p:nvSpPr>
          <p:cNvPr id="105" name="Rechteck 104"/>
          <p:cNvSpPr/>
          <p:nvPr/>
        </p:nvSpPr>
        <p:spPr>
          <a:xfrm>
            <a:off x="5177029" y="4329114"/>
            <a:ext cx="528460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Ahlen</a:t>
            </a:r>
          </a:p>
        </p:txBody>
      </p:sp>
      <p:sp>
        <p:nvSpPr>
          <p:cNvPr id="106" name="Rechteck 105"/>
          <p:cNvSpPr/>
          <p:nvPr/>
        </p:nvSpPr>
        <p:spPr>
          <a:xfrm>
            <a:off x="4262526" y="3171825"/>
            <a:ext cx="966080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 err="1">
                <a:solidFill>
                  <a:srgbClr val="000000"/>
                </a:solidFill>
              </a:rPr>
              <a:t>Sendenhorst</a:t>
            </a:r>
            <a:endParaRPr lang="de-DE" sz="1100" dirty="0">
              <a:solidFill>
                <a:srgbClr val="000000"/>
              </a:solidFill>
            </a:endParaRPr>
          </a:p>
        </p:txBody>
      </p:sp>
      <p:sp>
        <p:nvSpPr>
          <p:cNvPr id="107" name="Rechteck 106"/>
          <p:cNvSpPr/>
          <p:nvPr/>
        </p:nvSpPr>
        <p:spPr>
          <a:xfrm>
            <a:off x="3851476" y="3550444"/>
            <a:ext cx="972492" cy="2523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Drensteinfurt</a:t>
            </a:r>
          </a:p>
        </p:txBody>
      </p:sp>
      <p:sp>
        <p:nvSpPr>
          <p:cNvPr id="7359" name="Rechteck 7358"/>
          <p:cNvSpPr/>
          <p:nvPr/>
        </p:nvSpPr>
        <p:spPr>
          <a:xfrm>
            <a:off x="229995" y="4000500"/>
            <a:ext cx="4436575" cy="2591467"/>
          </a:xfrm>
          <a:prstGeom prst="rect">
            <a:avLst/>
          </a:prstGeom>
        </p:spPr>
        <p:txBody>
          <a:bodyPr wrap="none" lIns="82284" tIns="41142" rIns="82284" bIns="41142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srgbClr val="000000"/>
                </a:solidFill>
              </a:rPr>
              <a:t>rd. 283 </a:t>
            </a:r>
            <a:r>
              <a:rPr lang="de-DE" dirty="0" err="1">
                <a:solidFill>
                  <a:srgbClr val="000000"/>
                </a:solidFill>
              </a:rPr>
              <a:t>tsd.</a:t>
            </a:r>
            <a:r>
              <a:rPr lang="de-DE" dirty="0">
                <a:solidFill>
                  <a:srgbClr val="000000"/>
                </a:solidFill>
              </a:rPr>
              <a:t> Einwohner / 1.317 qkm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(Untere Immissionsschutzbehörde, Obere Denkmalbehörde)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1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srgbClr val="000000"/>
                </a:solidFill>
              </a:rPr>
              <a:t>9 kreisangehörige Städte und Gemeinden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srgbClr val="000000"/>
                </a:solidFill>
              </a:rPr>
              <a:t>rd. 122 </a:t>
            </a:r>
            <a:r>
              <a:rPr lang="de-DE" dirty="0" err="1">
                <a:solidFill>
                  <a:srgbClr val="000000"/>
                </a:solidFill>
              </a:rPr>
              <a:t>tsd.</a:t>
            </a:r>
            <a:r>
              <a:rPr lang="de-DE" dirty="0">
                <a:solidFill>
                  <a:srgbClr val="000000"/>
                </a:solidFill>
              </a:rPr>
              <a:t> Einwohnern / 803 km</a:t>
            </a:r>
            <a:r>
              <a:rPr lang="de-DE" baseline="30000" dirty="0">
                <a:solidFill>
                  <a:srgbClr val="000000"/>
                </a:solidFill>
              </a:rPr>
              <a:t>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srgbClr val="FF0000"/>
                </a:solidFill>
              </a:rPr>
              <a:t>WAF: + rd. 37 </a:t>
            </a:r>
            <a:r>
              <a:rPr lang="de-DE" dirty="0" err="1">
                <a:solidFill>
                  <a:srgbClr val="FF0000"/>
                </a:solidFill>
              </a:rPr>
              <a:t>tsd.</a:t>
            </a:r>
            <a:r>
              <a:rPr lang="de-DE" dirty="0">
                <a:solidFill>
                  <a:srgbClr val="FF0000"/>
                </a:solidFill>
              </a:rPr>
              <a:t> Einwohner / 177 km</a:t>
            </a:r>
            <a:r>
              <a:rPr lang="de-DE" baseline="30000" dirty="0">
                <a:solidFill>
                  <a:srgbClr val="FF0000"/>
                </a:solidFill>
              </a:rPr>
              <a:t>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(Untere Bauaufsichtsbehörde)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de-DE" sz="11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srgbClr val="000000"/>
                </a:solidFill>
              </a:rPr>
              <a:t>4 mittlere kreisangehörige Städte mit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srgbClr val="000000"/>
                </a:solidFill>
              </a:rPr>
              <a:t>rd. 161 </a:t>
            </a:r>
            <a:r>
              <a:rPr lang="de-DE" dirty="0" err="1">
                <a:solidFill>
                  <a:srgbClr val="000000"/>
                </a:solidFill>
              </a:rPr>
              <a:t>tsd.</a:t>
            </a:r>
            <a:r>
              <a:rPr lang="de-DE" dirty="0">
                <a:solidFill>
                  <a:srgbClr val="000000"/>
                </a:solidFill>
              </a:rPr>
              <a:t> Einwohnern / 514 qkm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 dirty="0">
                <a:solidFill>
                  <a:srgbClr val="000000"/>
                </a:solidFill>
              </a:rPr>
              <a:t>(Obere Bauaufsichtsbehörde)</a:t>
            </a:r>
          </a:p>
        </p:txBody>
      </p:sp>
      <p:sp>
        <p:nvSpPr>
          <p:cNvPr id="12308" name="Rectangle 1029"/>
          <p:cNvSpPr>
            <a:spLocks noGrp="1" noChangeArrowheads="1"/>
          </p:cNvSpPr>
          <p:nvPr>
            <p:ph type="title"/>
          </p:nvPr>
        </p:nvSpPr>
        <p:spPr>
          <a:xfrm>
            <a:off x="639981" y="188596"/>
            <a:ext cx="8338311" cy="792957"/>
          </a:xfrm>
        </p:spPr>
        <p:txBody>
          <a:bodyPr/>
          <a:lstStyle/>
          <a:p>
            <a:r>
              <a:rPr lang="de-DE" altLang="de-DE" smtClean="0">
                <a:latin typeface="TheSansBold-Plain" pitchFamily="34" charset="0"/>
              </a:rPr>
              <a:t>Kreisbauamt</a:t>
            </a:r>
          </a:p>
        </p:txBody>
      </p:sp>
    </p:spTree>
    <p:extLst>
      <p:ext uri="{BB962C8B-B14F-4D97-AF65-F5344CB8AC3E}">
        <p14:creationId xmlns:p14="http://schemas.microsoft.com/office/powerpoint/2010/main" val="223217837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 smtClean="0">
                <a:solidFill>
                  <a:srgbClr val="000000"/>
                </a:solidFill>
              </a:rPr>
              <a:t>BA 18.09.2018</a:t>
            </a:r>
            <a:endParaRPr lang="de-DE" altLang="de-DE" dirty="0">
              <a:solidFill>
                <a:srgbClr val="000000"/>
              </a:solidFill>
            </a:endParaRPr>
          </a:p>
          <a:p>
            <a:pPr>
              <a:defRPr/>
            </a:pPr>
            <a:endParaRPr lang="de-DE" altLang="de-DE" dirty="0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>
                <a:solidFill>
                  <a:srgbClr val="000000"/>
                </a:solidFill>
              </a:rPr>
              <a:t> Folie </a:t>
            </a:r>
            <a:fld id="{7D5B8688-85C5-4E9C-B5D0-DD026AEA6A95}" type="slidenum">
              <a:rPr lang="de-DE" altLang="de-DE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r>
              <a:rPr lang="de-DE" altLang="de-DE" sz="1400">
                <a:solidFill>
                  <a:srgbClr val="FFFFFF"/>
                </a:solidFill>
              </a:rPr>
              <a:t> </a:t>
            </a:r>
            <a:endParaRPr lang="de-DE" altLang="de-DE" sz="1400">
              <a:solidFill>
                <a:srgbClr val="000000"/>
              </a:solidFill>
            </a:endParaRPr>
          </a:p>
        </p:txBody>
      </p:sp>
      <p:pic>
        <p:nvPicPr>
          <p:cNvPr id="13317" name="Grafik 1" descr="Bildschirmausschnit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5" y="1225867"/>
            <a:ext cx="8422594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1029"/>
          <p:cNvSpPr>
            <a:spLocks noGrp="1" noChangeArrowheads="1"/>
          </p:cNvSpPr>
          <p:nvPr>
            <p:ph type="title"/>
          </p:nvPr>
        </p:nvSpPr>
        <p:spPr>
          <a:xfrm>
            <a:off x="639980" y="188596"/>
            <a:ext cx="8208315" cy="792957"/>
          </a:xfrm>
        </p:spPr>
        <p:txBody>
          <a:bodyPr/>
          <a:lstStyle/>
          <a:p>
            <a:r>
              <a:rPr lang="de-DE" altLang="de-DE" smtClean="0"/>
              <a:t>Befristete Aufgabenübernahme UBA für die Stadt Warendorf</a:t>
            </a:r>
          </a:p>
        </p:txBody>
      </p:sp>
    </p:spTree>
    <p:extLst>
      <p:ext uri="{BB962C8B-B14F-4D97-AF65-F5344CB8AC3E}">
        <p14:creationId xmlns:p14="http://schemas.microsoft.com/office/powerpoint/2010/main" val="420197094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hteck 33"/>
          <p:cNvSpPr/>
          <p:nvPr/>
        </p:nvSpPr>
        <p:spPr bwMode="auto">
          <a:xfrm>
            <a:off x="0" y="847249"/>
            <a:ext cx="9144000" cy="1397318"/>
          </a:xfrm>
          <a:prstGeom prst="rect">
            <a:avLst/>
          </a:prstGeom>
          <a:solidFill>
            <a:schemeClr val="accent5">
              <a:lumMod val="85000"/>
            </a:schemeClr>
          </a:solidFill>
          <a:ln>
            <a:noFill/>
          </a:ln>
          <a:effectLst/>
          <a:extLst/>
        </p:spPr>
        <p:txBody>
          <a:bodyPr wrap="none" lIns="82284" tIns="41142" rIns="82284" bIns="41142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3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Datumsplatzhalt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 smtClean="0">
                <a:solidFill>
                  <a:srgbClr val="000000"/>
                </a:solidFill>
              </a:rPr>
              <a:t>BA 18.09.2018</a:t>
            </a:r>
            <a:endParaRPr lang="de-DE" altLang="de-DE" dirty="0">
              <a:solidFill>
                <a:srgbClr val="000000"/>
              </a:solidFill>
            </a:endParaRP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>
                <a:solidFill>
                  <a:srgbClr val="000000"/>
                </a:solidFill>
              </a:rPr>
              <a:t>Kreis Warendorf - Der Landrat</a:t>
            </a:r>
            <a:endParaRPr lang="de-DE" altLang="de-DE" sz="1400" b="0">
              <a:solidFill>
                <a:srgbClr val="000000"/>
              </a:solidFill>
            </a:endParaRP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 smtClean="0">
                <a:solidFill>
                  <a:srgbClr val="000000"/>
                </a:solidFill>
              </a:rPr>
              <a:t> Folie </a:t>
            </a:r>
            <a:fld id="{7DAD0B42-F1EB-482C-A904-25A3AE8B2B5E}" type="slidenum">
              <a:rPr lang="de-DE" altLang="de-DE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r>
              <a:rPr lang="de-DE" altLang="de-DE" sz="1400" dirty="0">
                <a:solidFill>
                  <a:srgbClr val="FFFFFF"/>
                </a:solidFill>
              </a:rPr>
              <a:t> </a:t>
            </a:r>
            <a:endParaRPr lang="de-DE" altLang="de-DE" sz="1400" dirty="0">
              <a:solidFill>
                <a:srgbClr val="000000"/>
              </a:solidFill>
            </a:endParaRPr>
          </a:p>
        </p:txBody>
      </p:sp>
      <p:sp>
        <p:nvSpPr>
          <p:cNvPr id="12293" name="Rectangle 1029"/>
          <p:cNvSpPr>
            <a:spLocks noGrp="1" noChangeArrowheads="1"/>
          </p:cNvSpPr>
          <p:nvPr>
            <p:ph type="title"/>
          </p:nvPr>
        </p:nvSpPr>
        <p:spPr>
          <a:xfrm>
            <a:off x="639981" y="-5714"/>
            <a:ext cx="8338311" cy="792957"/>
          </a:xfrm>
        </p:spPr>
        <p:txBody>
          <a:bodyPr/>
          <a:lstStyle/>
          <a:p>
            <a:pPr>
              <a:defRPr/>
            </a:pPr>
            <a:r>
              <a:rPr lang="de-DE" altLang="de-DE" sz="2500" dirty="0">
                <a:latin typeface="+mn-lt"/>
              </a:rPr>
              <a:t>Umsetzungsstand und Auswirkungen</a:t>
            </a:r>
          </a:p>
        </p:txBody>
      </p:sp>
      <p:graphicFrame>
        <p:nvGraphicFramePr>
          <p:cNvPr id="3" name="Tabelle 2"/>
          <p:cNvGraphicFramePr>
            <a:graphicFrameLocks noGrp="1"/>
          </p:cNvGraphicFramePr>
          <p:nvPr/>
        </p:nvGraphicFramePr>
        <p:xfrm>
          <a:off x="35715" y="2740343"/>
          <a:ext cx="8989720" cy="3577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0695"/>
                <a:gridCol w="2012732"/>
                <a:gridCol w="603817"/>
                <a:gridCol w="568367"/>
                <a:gridCol w="583191"/>
                <a:gridCol w="583191"/>
                <a:gridCol w="583191"/>
                <a:gridCol w="583191"/>
                <a:gridCol w="583191"/>
                <a:gridCol w="583191"/>
                <a:gridCol w="694963"/>
              </a:tblGrid>
              <a:tr h="495385">
                <a:tc>
                  <a:txBody>
                    <a:bodyPr/>
                    <a:lstStyle/>
                    <a:p>
                      <a:endParaRPr lang="de-DE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Bearbeitungszeit in Arbeitstagen</a:t>
                      </a:r>
                    </a:p>
                    <a:p>
                      <a:pPr algn="r"/>
                      <a:r>
                        <a:rPr lang="de-DE" sz="1100" b="0" dirty="0" smtClean="0">
                          <a:solidFill>
                            <a:srgbClr val="00B050"/>
                          </a:solidFill>
                        </a:rPr>
                        <a:t>(netto)</a:t>
                      </a:r>
                      <a:endParaRPr lang="de-DE" sz="1100" b="0" dirty="0">
                        <a:solidFill>
                          <a:srgbClr val="00B05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1200" b="0" dirty="0">
                        <a:solidFill>
                          <a:srgbClr val="00B050"/>
                        </a:solidFill>
                      </a:endParaRPr>
                    </a:p>
                  </a:txBody>
                  <a:tcPr marL="91447" marR="91447" marT="45735" marB="457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1" dirty="0" smtClean="0">
                          <a:solidFill>
                            <a:schemeClr val="tx1"/>
                          </a:solidFill>
                        </a:rPr>
                        <a:t>IST 2015</a:t>
                      </a:r>
                      <a:endParaRPr lang="de-DE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1" dirty="0" smtClean="0">
                          <a:solidFill>
                            <a:schemeClr val="tx1"/>
                          </a:solidFill>
                        </a:rPr>
                        <a:t>IST 2016</a:t>
                      </a:r>
                      <a:endParaRPr lang="de-DE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1" dirty="0" smtClean="0">
                          <a:solidFill>
                            <a:schemeClr val="tx1"/>
                          </a:solidFill>
                        </a:rPr>
                        <a:t>IST</a:t>
                      </a:r>
                    </a:p>
                    <a:p>
                      <a:pPr algn="ctr"/>
                      <a:r>
                        <a:rPr lang="de-DE" sz="1100" b="1" dirty="0" smtClean="0">
                          <a:solidFill>
                            <a:schemeClr val="tx1"/>
                          </a:solidFill>
                        </a:rPr>
                        <a:t>2017</a:t>
                      </a:r>
                      <a:endParaRPr lang="de-DE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IST</a:t>
                      </a:r>
                    </a:p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 / 18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IST</a:t>
                      </a:r>
                    </a:p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II</a:t>
                      </a:r>
                      <a:r>
                        <a:rPr lang="de-DE" sz="1100" b="0" baseline="0" dirty="0" smtClean="0">
                          <a:solidFill>
                            <a:schemeClr val="tx1"/>
                          </a:solidFill>
                        </a:rPr>
                        <a:t> / 18</a:t>
                      </a:r>
                      <a:endParaRPr lang="de-DE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IST</a:t>
                      </a:r>
                    </a:p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III</a:t>
                      </a:r>
                      <a:r>
                        <a:rPr lang="de-DE" sz="1100" b="0" baseline="0" dirty="0" smtClean="0">
                          <a:solidFill>
                            <a:schemeClr val="tx1"/>
                          </a:solidFill>
                        </a:rPr>
                        <a:t> / 18</a:t>
                      </a:r>
                      <a:endParaRPr lang="de-DE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0" dirty="0" smtClean="0">
                          <a:solidFill>
                            <a:schemeClr val="tx1"/>
                          </a:solidFill>
                        </a:rPr>
                        <a:t>IST 2017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="1" dirty="0" smtClean="0">
                          <a:solidFill>
                            <a:schemeClr val="tx1"/>
                          </a:solidFill>
                        </a:rPr>
                        <a:t>IST</a:t>
                      </a:r>
                    </a:p>
                    <a:p>
                      <a:pPr algn="ctr"/>
                      <a:r>
                        <a:rPr lang="de-DE" sz="1100" b="1" dirty="0" smtClean="0">
                          <a:solidFill>
                            <a:schemeClr val="tx1"/>
                          </a:solidFill>
                        </a:rPr>
                        <a:t>2018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852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dirty="0" smtClean="0">
                          <a:solidFill>
                            <a:schemeClr val="tx1"/>
                          </a:solidFill>
                        </a:rPr>
                        <a:t>Wohnen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baseline="0" dirty="0" smtClean="0"/>
                        <a:t>nur vereinfachtes Genehmigungsverfahren / </a:t>
                      </a:r>
                    </a:p>
                    <a:p>
                      <a:pPr algn="ctr"/>
                      <a:r>
                        <a:rPr lang="de-DE" sz="1100" baseline="0" dirty="0" smtClean="0"/>
                        <a:t>6-Wochenfrist </a:t>
                      </a:r>
                      <a:r>
                        <a:rPr lang="de-DE" sz="1100" baseline="0" dirty="0" err="1" smtClean="0"/>
                        <a:t>BauO</a:t>
                      </a:r>
                      <a:r>
                        <a:rPr lang="de-DE" sz="1100" baseline="0" dirty="0" smtClean="0"/>
                        <a:t> NRW</a:t>
                      </a:r>
                      <a:endParaRPr lang="de-DE" sz="11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30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47%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51%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009900"/>
                          </a:solidFill>
                          <a:latin typeface="+mn-lt"/>
                          <a:ea typeface="+mn-ea"/>
                          <a:cs typeface="+mn-cs"/>
                        </a:rPr>
                        <a:t>63%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67%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69%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kern="1200" dirty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dirty="0" smtClean="0">
                        <a:solidFill>
                          <a:srgbClr val="0099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52884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Gewerbe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dirty="0" smtClean="0"/>
                        <a:t>vereinfachtes und normales Genehmigungsverfahren / Vielzahl Beteiligungen und fachrechtliche Anforderungen</a:t>
                      </a:r>
                      <a:endParaRPr lang="de-DE" sz="11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40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45%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46%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009900"/>
                          </a:solidFill>
                          <a:latin typeface="+mn-lt"/>
                          <a:ea typeface="+mn-ea"/>
                          <a:cs typeface="+mn-cs"/>
                        </a:rPr>
                        <a:t>62%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55%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67%</a:t>
                      </a:r>
                      <a:endParaRPr lang="de-DE" sz="1400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kern="1200" dirty="0" smtClean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kern="1200" dirty="0" smtClean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20524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Landwirtschaft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dirty="0" smtClean="0"/>
                        <a:t>vereinfachtes und normales Genehmigungsverfahren / im Außenbereich Vielzahl Beteiligungen und fachrechtliche Anforderungen</a:t>
                      </a:r>
                      <a:endParaRPr lang="de-DE" sz="11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50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45%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49%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009900"/>
                          </a:solidFill>
                          <a:latin typeface="+mn-lt"/>
                          <a:ea typeface="+mn-ea"/>
                          <a:cs typeface="+mn-cs"/>
                        </a:rPr>
                        <a:t>66%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solidFill>
                            <a:srgbClr val="009900"/>
                          </a:solidFill>
                        </a:rPr>
                        <a:t>75%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009900"/>
                          </a:solidFill>
                          <a:latin typeface="+mn-lt"/>
                          <a:ea typeface="+mn-ea"/>
                          <a:cs typeface="+mn-cs"/>
                        </a:rPr>
                        <a:t>89%</a:t>
                      </a:r>
                      <a:endParaRPr lang="de-DE" sz="1400" kern="1200" dirty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kern="1200" dirty="0" smtClean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kern="1200" dirty="0" smtClean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kern="1200" dirty="0" smtClean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22986">
                <a:tc>
                  <a:txBody>
                    <a:bodyPr/>
                    <a:lstStyle/>
                    <a:p>
                      <a:r>
                        <a:rPr lang="de-DE" sz="1400" dirty="0" smtClean="0"/>
                        <a:t>Sonderbauten</a:t>
                      </a:r>
                    </a:p>
                    <a:p>
                      <a:r>
                        <a:rPr lang="de-DE" sz="1100" dirty="0" smtClean="0"/>
                        <a:t>(Schulen, Pflege- und Betreuungseinrichtungen, </a:t>
                      </a:r>
                      <a:r>
                        <a:rPr lang="de-DE" sz="1100" dirty="0" err="1" smtClean="0"/>
                        <a:t>Vers.stätten</a:t>
                      </a:r>
                      <a:r>
                        <a:rPr lang="de-DE" sz="1100" dirty="0" smtClean="0"/>
                        <a:t>, u.a.)</a:t>
                      </a:r>
                      <a:endParaRPr lang="de-DE" sz="1100" dirty="0"/>
                    </a:p>
                  </a:txBody>
                  <a:tcPr marL="82292" marR="82292" marT="41162" marB="41162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100" dirty="0" smtClean="0"/>
                        <a:t>nur normales Genehmigungsverfahren / Vielzahl Beteiligungen und fachrechtliche Anforderungen</a:t>
                      </a:r>
                      <a:endParaRPr lang="de-DE" sz="11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50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 smtClean="0">
                          <a:solidFill>
                            <a:srgbClr val="FF0000"/>
                          </a:solidFill>
                        </a:rPr>
                        <a:t>48%</a:t>
                      </a:r>
                      <a:endParaRPr lang="de-DE" sz="1400" dirty="0">
                        <a:solidFill>
                          <a:srgbClr val="FF00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009900"/>
                          </a:solidFill>
                          <a:latin typeface="+mn-lt"/>
                          <a:ea typeface="+mn-ea"/>
                          <a:cs typeface="+mn-cs"/>
                        </a:rPr>
                        <a:t>63%</a:t>
                      </a:r>
                      <a:endParaRPr lang="de-DE" sz="1400" dirty="0"/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solidFill>
                            <a:srgbClr val="009900"/>
                          </a:solidFill>
                        </a:rPr>
                        <a:t>68%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009900"/>
                          </a:solidFill>
                          <a:latin typeface="+mn-lt"/>
                          <a:ea typeface="+mn-ea"/>
                          <a:cs typeface="+mn-cs"/>
                        </a:rPr>
                        <a:t>83%</a:t>
                      </a: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67%</a:t>
                      </a:r>
                      <a:endParaRPr lang="de-DE" sz="1400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kern="1200" dirty="0" smtClean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dirty="0" smtClean="0">
                        <a:solidFill>
                          <a:srgbClr val="0099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b="1" dirty="0" smtClean="0">
                        <a:solidFill>
                          <a:srgbClr val="009900"/>
                        </a:solidFill>
                      </a:endParaRPr>
                    </a:p>
                  </a:txBody>
                  <a:tcPr marL="82292" marR="82292" marT="41162" marB="4116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2378" name="Rechteck 35"/>
          <p:cNvSpPr>
            <a:spLocks noChangeArrowheads="1"/>
          </p:cNvSpPr>
          <p:nvPr/>
        </p:nvSpPr>
        <p:spPr bwMode="auto">
          <a:xfrm>
            <a:off x="8016892" y="1095853"/>
            <a:ext cx="1008540" cy="63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1800" dirty="0">
                <a:solidFill>
                  <a:srgbClr val="00B050"/>
                </a:solidFill>
                <a:latin typeface="Arial"/>
              </a:rPr>
              <a:t>40 </a:t>
            </a:r>
            <a:r>
              <a:rPr lang="de-DE" altLang="de-DE" sz="1800" dirty="0">
                <a:solidFill>
                  <a:srgbClr val="000000"/>
                </a:solidFill>
                <a:latin typeface="Arial"/>
              </a:rPr>
              <a:t>+</a:t>
            </a:r>
            <a:r>
              <a:rPr lang="de-DE" altLang="de-DE" sz="1800" dirty="0">
                <a:solidFill>
                  <a:srgbClr val="00B050"/>
                </a:solidFill>
                <a:latin typeface="Arial"/>
              </a:rPr>
              <a:t> </a:t>
            </a:r>
            <a:r>
              <a:rPr lang="de-DE" altLang="de-DE" sz="1800" dirty="0">
                <a:solidFill>
                  <a:srgbClr val="FF0000"/>
                </a:solidFill>
                <a:latin typeface="Arial"/>
              </a:rPr>
              <a:t>25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de-DE" sz="1800" dirty="0">
                <a:solidFill>
                  <a:srgbClr val="000000"/>
                </a:solidFill>
                <a:latin typeface="Arial"/>
              </a:rPr>
              <a:t>= 65 AT </a:t>
            </a:r>
          </a:p>
        </p:txBody>
      </p:sp>
      <p:sp>
        <p:nvSpPr>
          <p:cNvPr id="14416" name="Pfeil nach oben 17"/>
          <p:cNvSpPr>
            <a:spLocks noChangeArrowheads="1"/>
          </p:cNvSpPr>
          <p:nvPr/>
        </p:nvSpPr>
        <p:spPr bwMode="auto">
          <a:xfrm>
            <a:off x="118570" y="1624491"/>
            <a:ext cx="271420" cy="361473"/>
          </a:xfrm>
          <a:prstGeom prst="upArrow">
            <a:avLst>
              <a:gd name="adj1" fmla="val 50000"/>
              <a:gd name="adj2" fmla="val 49934"/>
            </a:avLst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14417" name="Pfeil nach oben 21"/>
          <p:cNvSpPr>
            <a:spLocks noChangeArrowheads="1"/>
          </p:cNvSpPr>
          <p:nvPr/>
        </p:nvSpPr>
        <p:spPr bwMode="auto">
          <a:xfrm>
            <a:off x="2062793" y="1624491"/>
            <a:ext cx="271420" cy="361473"/>
          </a:xfrm>
          <a:prstGeom prst="upArrow">
            <a:avLst>
              <a:gd name="adj1" fmla="val 50000"/>
              <a:gd name="adj2" fmla="val 49934"/>
            </a:avLst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14418" name="Pfeil nach oben 22"/>
          <p:cNvSpPr>
            <a:spLocks noChangeArrowheads="1"/>
          </p:cNvSpPr>
          <p:nvPr/>
        </p:nvSpPr>
        <p:spPr bwMode="auto">
          <a:xfrm>
            <a:off x="7634048" y="1624491"/>
            <a:ext cx="272849" cy="361473"/>
          </a:xfrm>
          <a:prstGeom prst="upArrow">
            <a:avLst>
              <a:gd name="adj1" fmla="val 50000"/>
              <a:gd name="adj2" fmla="val 49673"/>
            </a:avLst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14419" name="Rechteck 18"/>
          <p:cNvSpPr>
            <a:spLocks noChangeArrowheads="1"/>
          </p:cNvSpPr>
          <p:nvPr/>
        </p:nvSpPr>
        <p:spPr bwMode="auto">
          <a:xfrm>
            <a:off x="92855" y="1967389"/>
            <a:ext cx="825016" cy="28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>
                <a:solidFill>
                  <a:srgbClr val="000000"/>
                </a:solidFill>
                <a:latin typeface="TheSansBold-Plain" pitchFamily="34" charset="0"/>
              </a:rPr>
              <a:t>Eingang </a:t>
            </a:r>
            <a:endParaRPr lang="de-DE" altLang="de-DE" sz="1300">
              <a:solidFill>
                <a:srgbClr val="000000"/>
              </a:solidFill>
            </a:endParaRPr>
          </a:p>
        </p:txBody>
      </p:sp>
      <p:sp>
        <p:nvSpPr>
          <p:cNvPr id="14420" name="Rechteck 25"/>
          <p:cNvSpPr>
            <a:spLocks noChangeArrowheads="1"/>
          </p:cNvSpPr>
          <p:nvPr/>
        </p:nvSpPr>
        <p:spPr bwMode="auto">
          <a:xfrm>
            <a:off x="2031365" y="1985963"/>
            <a:ext cx="1772390" cy="28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>
                <a:solidFill>
                  <a:srgbClr val="000000"/>
                </a:solidFill>
                <a:latin typeface="TheSansBold-Plain" pitchFamily="34" charset="0"/>
              </a:rPr>
              <a:t>Eingangsbestätigung </a:t>
            </a:r>
            <a:endParaRPr lang="de-DE" altLang="de-DE" sz="1300">
              <a:solidFill>
                <a:srgbClr val="000000"/>
              </a:solidFill>
            </a:endParaRPr>
          </a:p>
        </p:txBody>
      </p:sp>
      <p:sp>
        <p:nvSpPr>
          <p:cNvPr id="14421" name="Rechteck 26"/>
          <p:cNvSpPr>
            <a:spLocks noChangeArrowheads="1"/>
          </p:cNvSpPr>
          <p:nvPr/>
        </p:nvSpPr>
        <p:spPr bwMode="auto">
          <a:xfrm>
            <a:off x="7261691" y="1985963"/>
            <a:ext cx="1522322" cy="28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>
                <a:solidFill>
                  <a:srgbClr val="000000"/>
                </a:solidFill>
                <a:latin typeface="TheSansBold-Plain" pitchFamily="34" charset="0"/>
              </a:rPr>
              <a:t>Baugenehmigung </a:t>
            </a:r>
            <a:endParaRPr lang="de-DE" altLang="de-DE" sz="1300">
              <a:solidFill>
                <a:srgbClr val="000000"/>
              </a:solidFill>
            </a:endParaRPr>
          </a:p>
        </p:txBody>
      </p:sp>
      <p:sp>
        <p:nvSpPr>
          <p:cNvPr id="14422" name="Rechteck 20"/>
          <p:cNvSpPr>
            <a:spLocks noChangeArrowheads="1"/>
          </p:cNvSpPr>
          <p:nvPr/>
        </p:nvSpPr>
        <p:spPr bwMode="auto">
          <a:xfrm>
            <a:off x="-92853" y="807244"/>
            <a:ext cx="1479955" cy="388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Antragserfassung +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Vollständigkeitsprüfung</a:t>
            </a:r>
            <a:endParaRPr lang="de-DE" altLang="de-DE" sz="1000">
              <a:solidFill>
                <a:srgbClr val="000000"/>
              </a:solidFill>
            </a:endParaRPr>
          </a:p>
        </p:txBody>
      </p:sp>
      <p:sp>
        <p:nvSpPr>
          <p:cNvPr id="14423" name="Rechteck 32"/>
          <p:cNvSpPr>
            <a:spLocks noChangeArrowheads="1"/>
          </p:cNvSpPr>
          <p:nvPr/>
        </p:nvSpPr>
        <p:spPr bwMode="auto">
          <a:xfrm>
            <a:off x="1564237" y="972981"/>
            <a:ext cx="609980" cy="23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Prüfung</a:t>
            </a:r>
            <a:endParaRPr lang="de-DE" altLang="de-DE" sz="1000">
              <a:solidFill>
                <a:srgbClr val="000000"/>
              </a:solidFill>
            </a:endParaRPr>
          </a:p>
        </p:txBody>
      </p:sp>
      <p:sp>
        <p:nvSpPr>
          <p:cNvPr id="14424" name="Rechteck 33"/>
          <p:cNvSpPr>
            <a:spLocks noChangeArrowheads="1"/>
          </p:cNvSpPr>
          <p:nvPr/>
        </p:nvSpPr>
        <p:spPr bwMode="auto">
          <a:xfrm>
            <a:off x="2651347" y="847249"/>
            <a:ext cx="1288531" cy="388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Beteiligung Träger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öffentlicher Belange</a:t>
            </a:r>
            <a:endParaRPr lang="de-DE" altLang="de-DE" sz="1000">
              <a:solidFill>
                <a:srgbClr val="000000"/>
              </a:solidFill>
            </a:endParaRPr>
          </a:p>
        </p:txBody>
      </p:sp>
      <p:sp>
        <p:nvSpPr>
          <p:cNvPr id="14425" name="Rechteck 34"/>
          <p:cNvSpPr>
            <a:spLocks noChangeArrowheads="1"/>
          </p:cNvSpPr>
          <p:nvPr/>
        </p:nvSpPr>
        <p:spPr bwMode="auto">
          <a:xfrm>
            <a:off x="7034065" y="845820"/>
            <a:ext cx="994255" cy="388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abschließende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Bearbeitung</a:t>
            </a:r>
            <a:endParaRPr lang="de-DE" altLang="de-DE" sz="1000">
              <a:solidFill>
                <a:srgbClr val="000000"/>
              </a:solidFill>
            </a:endParaRPr>
          </a:p>
        </p:txBody>
      </p:sp>
      <p:graphicFrame>
        <p:nvGraphicFramePr>
          <p:cNvPr id="46" name="Tabelle 45"/>
          <p:cNvGraphicFramePr>
            <a:graphicFrameLocks noGrp="1"/>
          </p:cNvGraphicFramePr>
          <p:nvPr/>
        </p:nvGraphicFramePr>
        <p:xfrm>
          <a:off x="248564" y="1234440"/>
          <a:ext cx="7565475" cy="332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902"/>
                <a:gridCol w="201302"/>
                <a:gridCol w="453868"/>
                <a:gridCol w="217139"/>
                <a:gridCol w="469705"/>
                <a:gridCol w="201302"/>
                <a:gridCol w="469705"/>
                <a:gridCol w="469705"/>
                <a:gridCol w="469705"/>
                <a:gridCol w="469705"/>
                <a:gridCol w="201302"/>
                <a:gridCol w="469705"/>
                <a:gridCol w="478931"/>
                <a:gridCol w="194085"/>
                <a:gridCol w="467695"/>
                <a:gridCol w="201302"/>
                <a:gridCol w="469705"/>
                <a:gridCol w="469705"/>
                <a:gridCol w="201302"/>
                <a:gridCol w="469705"/>
              </a:tblGrid>
              <a:tr h="332899"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/>
                </a:tc>
                <a:tc>
                  <a:txBody>
                    <a:bodyPr/>
                    <a:lstStyle/>
                    <a:p>
                      <a:endParaRPr lang="de-DE" sz="1600" dirty="0"/>
                    </a:p>
                  </a:txBody>
                  <a:tcPr marL="82289" marR="82289" marT="41043" marB="41043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14470" name="Pfeil nach oben 17"/>
          <p:cNvSpPr>
            <a:spLocks noChangeArrowheads="1"/>
          </p:cNvSpPr>
          <p:nvPr/>
        </p:nvSpPr>
        <p:spPr bwMode="auto">
          <a:xfrm>
            <a:off x="701408" y="1624491"/>
            <a:ext cx="271420" cy="361473"/>
          </a:xfrm>
          <a:prstGeom prst="upArrow">
            <a:avLst>
              <a:gd name="adj1" fmla="val 50000"/>
              <a:gd name="adj2" fmla="val 49934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14471" name="Rechteck 18"/>
          <p:cNvSpPr>
            <a:spLocks noChangeArrowheads="1"/>
          </p:cNvSpPr>
          <p:nvPr/>
        </p:nvSpPr>
        <p:spPr bwMode="auto">
          <a:xfrm>
            <a:off x="848546" y="1791654"/>
            <a:ext cx="983713" cy="483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>
                <a:solidFill>
                  <a:srgbClr val="000000"/>
                </a:solidFill>
                <a:latin typeface="TheSansBold-Plain" pitchFamily="34" charset="0"/>
              </a:rPr>
              <a:t>Fehlende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>
                <a:solidFill>
                  <a:srgbClr val="000000"/>
                </a:solidFill>
                <a:latin typeface="TheSansBold-Plain" pitchFamily="34" charset="0"/>
              </a:rPr>
              <a:t>Unterlagen</a:t>
            </a:r>
            <a:endParaRPr lang="de-DE" altLang="de-DE" sz="1300">
              <a:solidFill>
                <a:srgbClr val="000000"/>
              </a:solidFill>
            </a:endParaRPr>
          </a:p>
        </p:txBody>
      </p:sp>
      <p:sp>
        <p:nvSpPr>
          <p:cNvPr id="14472" name="Pfeil nach oben 17"/>
          <p:cNvSpPr>
            <a:spLocks noChangeArrowheads="1"/>
          </p:cNvSpPr>
          <p:nvPr/>
        </p:nvSpPr>
        <p:spPr bwMode="auto">
          <a:xfrm>
            <a:off x="4135587" y="1624491"/>
            <a:ext cx="271420" cy="361473"/>
          </a:xfrm>
          <a:prstGeom prst="upArrow">
            <a:avLst>
              <a:gd name="adj1" fmla="val 50000"/>
              <a:gd name="adj2" fmla="val 49934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altLang="de-DE">
              <a:solidFill>
                <a:srgbClr val="000000"/>
              </a:solidFill>
            </a:endParaRPr>
          </a:p>
        </p:txBody>
      </p:sp>
      <p:sp>
        <p:nvSpPr>
          <p:cNvPr id="14473" name="Rechteck 18"/>
          <p:cNvSpPr>
            <a:spLocks noChangeArrowheads="1"/>
          </p:cNvSpPr>
          <p:nvPr/>
        </p:nvSpPr>
        <p:spPr bwMode="auto">
          <a:xfrm>
            <a:off x="4135587" y="1985963"/>
            <a:ext cx="1272253" cy="28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>
                <a:solidFill>
                  <a:srgbClr val="000000"/>
                </a:solidFill>
                <a:latin typeface="TheSansBold-Plain" pitchFamily="34" charset="0"/>
              </a:rPr>
              <a:t>Nachforderung</a:t>
            </a:r>
            <a:endParaRPr lang="de-DE" altLang="de-DE" sz="1300">
              <a:solidFill>
                <a:srgbClr val="000000"/>
              </a:solidFill>
            </a:endParaRPr>
          </a:p>
        </p:txBody>
      </p:sp>
      <p:sp>
        <p:nvSpPr>
          <p:cNvPr id="14474" name="Rechteck 32"/>
          <p:cNvSpPr>
            <a:spLocks noChangeArrowheads="1"/>
          </p:cNvSpPr>
          <p:nvPr/>
        </p:nvSpPr>
        <p:spPr bwMode="auto">
          <a:xfrm>
            <a:off x="5479830" y="847249"/>
            <a:ext cx="609981" cy="388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erneute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Prüfung</a:t>
            </a:r>
            <a:endParaRPr lang="de-DE" altLang="de-DE" sz="1000">
              <a:solidFill>
                <a:srgbClr val="000000"/>
              </a:solidFill>
            </a:endParaRPr>
          </a:p>
        </p:txBody>
      </p:sp>
      <p:sp>
        <p:nvSpPr>
          <p:cNvPr id="14475" name="Rechteck 33"/>
          <p:cNvSpPr>
            <a:spLocks noChangeArrowheads="1"/>
          </p:cNvSpPr>
          <p:nvPr/>
        </p:nvSpPr>
        <p:spPr bwMode="auto">
          <a:xfrm>
            <a:off x="6256947" y="847249"/>
            <a:ext cx="795690" cy="388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erneute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  <a:latin typeface="TheSansBold-Plain" pitchFamily="34" charset="0"/>
              </a:rPr>
              <a:t>Beteiligung</a:t>
            </a:r>
            <a:endParaRPr lang="de-DE" altLang="de-DE" sz="1000">
              <a:solidFill>
                <a:srgbClr val="000000"/>
              </a:solidFill>
            </a:endParaRPr>
          </a:p>
        </p:txBody>
      </p:sp>
      <p:sp>
        <p:nvSpPr>
          <p:cNvPr id="14476" name="Rechteck 19"/>
          <p:cNvSpPr>
            <a:spLocks noChangeArrowheads="1"/>
          </p:cNvSpPr>
          <p:nvPr/>
        </p:nvSpPr>
        <p:spPr bwMode="auto">
          <a:xfrm>
            <a:off x="295707" y="1327309"/>
            <a:ext cx="522841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900" b="1">
                <a:solidFill>
                  <a:srgbClr val="FFFFFF"/>
                </a:solidFill>
                <a:latin typeface="TheSansBold-Plain" pitchFamily="34" charset="0"/>
              </a:rPr>
              <a:t>max. 5</a:t>
            </a:r>
            <a:endParaRPr lang="de-DE" altLang="de-DE" sz="900" b="1">
              <a:solidFill>
                <a:srgbClr val="FFFFFF"/>
              </a:solidFill>
            </a:endParaRPr>
          </a:p>
        </p:txBody>
      </p:sp>
      <p:sp>
        <p:nvSpPr>
          <p:cNvPr id="14477" name="Rechteck 19"/>
          <p:cNvSpPr>
            <a:spLocks noChangeArrowheads="1"/>
          </p:cNvSpPr>
          <p:nvPr/>
        </p:nvSpPr>
        <p:spPr bwMode="auto">
          <a:xfrm>
            <a:off x="1655664" y="1327309"/>
            <a:ext cx="522841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900" b="1">
                <a:solidFill>
                  <a:srgbClr val="FFFFFF"/>
                </a:solidFill>
                <a:latin typeface="TheSansBold-Plain" pitchFamily="34" charset="0"/>
              </a:rPr>
              <a:t>max. 5</a:t>
            </a:r>
            <a:endParaRPr lang="de-DE" altLang="de-DE" sz="900" b="1">
              <a:solidFill>
                <a:srgbClr val="FFFFFF"/>
              </a:solidFill>
            </a:endParaRPr>
          </a:p>
        </p:txBody>
      </p:sp>
      <p:sp>
        <p:nvSpPr>
          <p:cNvPr id="14478" name="Rechteck 29"/>
          <p:cNvSpPr>
            <a:spLocks noChangeArrowheads="1"/>
          </p:cNvSpPr>
          <p:nvPr/>
        </p:nvSpPr>
        <p:spPr bwMode="auto">
          <a:xfrm>
            <a:off x="3664172" y="1325881"/>
            <a:ext cx="587124" cy="221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900" b="1">
                <a:solidFill>
                  <a:srgbClr val="FFFFFF"/>
                </a:solidFill>
                <a:latin typeface="TheSansBold-Plain" pitchFamily="34" charset="0"/>
              </a:rPr>
              <a:t>max. 20</a:t>
            </a:r>
            <a:endParaRPr lang="de-DE" altLang="de-DE" sz="900" b="1">
              <a:solidFill>
                <a:srgbClr val="FFFFFF"/>
              </a:solidFill>
            </a:endParaRPr>
          </a:p>
        </p:txBody>
      </p:sp>
      <p:sp>
        <p:nvSpPr>
          <p:cNvPr id="14479" name="Rechteck 19"/>
          <p:cNvSpPr>
            <a:spLocks noChangeArrowheads="1"/>
          </p:cNvSpPr>
          <p:nvPr/>
        </p:nvSpPr>
        <p:spPr bwMode="auto">
          <a:xfrm>
            <a:off x="5544113" y="1327309"/>
            <a:ext cx="554268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900" b="1">
                <a:solidFill>
                  <a:srgbClr val="FFFFFF"/>
                </a:solidFill>
                <a:latin typeface="TheSansBold-Plain" pitchFamily="34" charset="0"/>
              </a:rPr>
              <a:t>max. 5 </a:t>
            </a:r>
            <a:endParaRPr lang="de-DE" altLang="de-DE" sz="900" b="1">
              <a:solidFill>
                <a:srgbClr val="FFFFFF"/>
              </a:solidFill>
            </a:endParaRPr>
          </a:p>
        </p:txBody>
      </p:sp>
      <p:sp>
        <p:nvSpPr>
          <p:cNvPr id="14480" name="Rechteck 19"/>
          <p:cNvSpPr>
            <a:spLocks noChangeArrowheads="1"/>
          </p:cNvSpPr>
          <p:nvPr/>
        </p:nvSpPr>
        <p:spPr bwMode="auto">
          <a:xfrm>
            <a:off x="7354057" y="1327309"/>
            <a:ext cx="522841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900" b="1">
                <a:solidFill>
                  <a:srgbClr val="FFFFFF"/>
                </a:solidFill>
                <a:latin typeface="TheSansBold-Plain" pitchFamily="34" charset="0"/>
              </a:rPr>
              <a:t>max. 5</a:t>
            </a:r>
            <a:endParaRPr lang="de-DE" altLang="de-DE" sz="900" b="1">
              <a:solidFill>
                <a:srgbClr val="FFFFFF"/>
              </a:solidFill>
            </a:endParaRPr>
          </a:p>
        </p:txBody>
      </p:sp>
      <p:sp>
        <p:nvSpPr>
          <p:cNvPr id="14481" name="Pfeil nach oben 17"/>
          <p:cNvSpPr>
            <a:spLocks noChangeArrowheads="1"/>
          </p:cNvSpPr>
          <p:nvPr/>
        </p:nvSpPr>
        <p:spPr bwMode="auto">
          <a:xfrm>
            <a:off x="2809913" y="1648778"/>
            <a:ext cx="271420" cy="361474"/>
          </a:xfrm>
          <a:prstGeom prst="upArrow">
            <a:avLst>
              <a:gd name="adj1" fmla="val 50000"/>
              <a:gd name="adj2" fmla="val 49934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altLang="de-DE">
              <a:solidFill>
                <a:srgbClr val="000000"/>
              </a:solidFill>
            </a:endParaRPr>
          </a:p>
        </p:txBody>
      </p:sp>
      <p:cxnSp>
        <p:nvCxnSpPr>
          <p:cNvPr id="14482" name="Gerade Verbindung mit Pfeil 3"/>
          <p:cNvCxnSpPr>
            <a:cxnSpLocks noChangeShapeType="1"/>
          </p:cNvCxnSpPr>
          <p:nvPr/>
        </p:nvCxnSpPr>
        <p:spPr bwMode="auto">
          <a:xfrm>
            <a:off x="4242724" y="2610327"/>
            <a:ext cx="1754231" cy="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483" name="Rechteck 7"/>
          <p:cNvSpPr>
            <a:spLocks noChangeArrowheads="1"/>
          </p:cNvSpPr>
          <p:nvPr/>
        </p:nvSpPr>
        <p:spPr bwMode="auto">
          <a:xfrm>
            <a:off x="4657325" y="2351723"/>
            <a:ext cx="905358" cy="28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 b="1">
                <a:solidFill>
                  <a:srgbClr val="000000"/>
                </a:solidFill>
                <a:latin typeface="TheSansBold-Plain" pitchFamily="34" charset="0"/>
              </a:rPr>
              <a:t>ZIEL 60%</a:t>
            </a:r>
          </a:p>
        </p:txBody>
      </p:sp>
      <p:cxnSp>
        <p:nvCxnSpPr>
          <p:cNvPr id="14484" name="Gerade Verbindung mit Pfeil 3"/>
          <p:cNvCxnSpPr>
            <a:cxnSpLocks noChangeShapeType="1"/>
          </p:cNvCxnSpPr>
          <p:nvPr/>
        </p:nvCxnSpPr>
        <p:spPr bwMode="auto">
          <a:xfrm>
            <a:off x="5996956" y="2610327"/>
            <a:ext cx="2928480" cy="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485" name="Rechteck 7"/>
          <p:cNvSpPr>
            <a:spLocks noChangeArrowheads="1"/>
          </p:cNvSpPr>
          <p:nvPr/>
        </p:nvSpPr>
        <p:spPr bwMode="auto">
          <a:xfrm>
            <a:off x="6693085" y="2351723"/>
            <a:ext cx="1508087" cy="28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284" tIns="41142" rIns="82284" bIns="41142">
            <a:spAutoFit/>
          </a:bodyPr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sz="1300" b="1">
                <a:solidFill>
                  <a:srgbClr val="000000"/>
                </a:solidFill>
                <a:latin typeface="TheSansBold-Plain" pitchFamily="34" charset="0"/>
              </a:rPr>
              <a:t>! ZIEL NEU 70% !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7616905" y="3817620"/>
            <a:ext cx="777119" cy="1413034"/>
          </a:xfrm>
          <a:prstGeom prst="rect">
            <a:avLst/>
          </a:prstGeom>
          <a:noFill/>
        </p:spPr>
        <p:txBody>
          <a:bodyPr lIns="82284" tIns="41142" rIns="82284" bIns="41142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8600" dirty="0">
                <a:solidFill>
                  <a:srgbClr val="00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146562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DE" altLang="de-DE" sz="2700">
                <a:latin typeface="TheSansBold-Plain" pitchFamily="34" charset="0"/>
              </a:rPr>
              <a:t>vielen Dank</a:t>
            </a:r>
            <a:endParaRPr lang="de-DE" altLang="de-DE" sz="1800" b="0">
              <a:latin typeface="TheSansBold-Plain" pitchFamily="34" charset="0"/>
            </a:endParaRPr>
          </a:p>
        </p:txBody>
      </p:sp>
      <p:sp>
        <p:nvSpPr>
          <p:cNvPr id="15363" name="Rectangle 1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altLang="de-DE" smtClean="0">
                <a:latin typeface="TheSansBold-Plain" pitchFamily="34" charset="0"/>
              </a:rPr>
              <a:t>18.09.2018</a:t>
            </a:r>
          </a:p>
        </p:txBody>
      </p:sp>
    </p:spTree>
    <p:extLst>
      <p:ext uri="{BB962C8B-B14F-4D97-AF65-F5344CB8AC3E}">
        <p14:creationId xmlns:p14="http://schemas.microsoft.com/office/powerpoint/2010/main" val="14548271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 Kreis Warendorf 2008 Allgemei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387</Words>
  <Application>Microsoft Office PowerPoint</Application>
  <PresentationFormat>Bildschirmpräsentation (4:3)</PresentationFormat>
  <Paragraphs>147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Folien Kreis Warendorf 2008 Allgemein</vt:lpstr>
      <vt:lpstr>Bauausschuss TOP 2 – befristete Aufgabenübernahme der Unteren Bauaufsichtsbehörde für die Stadt Warendorf</vt:lpstr>
      <vt:lpstr>Kreisbauamt</vt:lpstr>
      <vt:lpstr>Befristete Aufgabenübernahme UBA für die Stadt Warendorf</vt:lpstr>
      <vt:lpstr>Umsetzungsstand und Auswirkungen</vt:lpstr>
      <vt:lpstr>vielen Dank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Bauausschuss TOP 2 – befristete Aufgabenübernahme der Unteren Bauaufsichtsbehörde für die Stadt Warendorf</dc:title>
  <dc:creator>Doerr, Julia</dc:creator>
  <cp:lastModifiedBy>Doerr, Julia</cp:lastModifiedBy>
  <cp:revision>1</cp:revision>
  <dcterms:created xsi:type="dcterms:W3CDTF">2018-09-24T05:22:11Z</dcterms:created>
  <dcterms:modified xsi:type="dcterms:W3CDTF">2018-09-24T05:23:24Z</dcterms:modified>
</cp:coreProperties>
</file>