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7" r:id="rId2"/>
  </p:sldMasterIdLst>
  <p:notesMasterIdLst>
    <p:notesMasterId r:id="rId5"/>
  </p:notesMasterIdLst>
  <p:sldIdLst>
    <p:sldId id="257" r:id="rId3"/>
    <p:sldId id="258" r:id="rId4"/>
  </p:sldIdLst>
  <p:sldSz cx="10161588" cy="7620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6D6949-0B77-4AF1-BA2D-A43D9C1289D7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B2B9C-29A1-4E4E-B7C4-DEC5C096B2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4120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3B97D0-9D0C-4FBB-A36D-9D602B4C71B4}" type="slidenum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3288" y="749300"/>
            <a:ext cx="4991100" cy="37433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724400"/>
            <a:ext cx="4984750" cy="4491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9292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3B97D0-9D0C-4FBB-A36D-9D602B4C71B4}" type="slidenum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3288" y="749300"/>
            <a:ext cx="4991100" cy="37433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724400"/>
            <a:ext cx="4984750" cy="4491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52889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270200" y="1247071"/>
            <a:ext cx="7621191" cy="2652889"/>
          </a:xfrm>
        </p:spPr>
        <p:txBody>
          <a:bodyPr anchor="b"/>
          <a:lstStyle>
            <a:lvl1pPr algn="ctr">
              <a:defRPr sz="5253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270200" y="4002264"/>
            <a:ext cx="7621191" cy="1839736"/>
          </a:xfrm>
        </p:spPr>
        <p:txBody>
          <a:bodyPr/>
          <a:lstStyle>
            <a:lvl1pPr marL="0" indent="0" algn="ctr">
              <a:buNone/>
              <a:defRPr sz="2101"/>
            </a:lvl1pPr>
            <a:lvl2pPr marL="400244" indent="0" algn="ctr">
              <a:buNone/>
              <a:defRPr sz="1751"/>
            </a:lvl2pPr>
            <a:lvl3pPr marL="800488" indent="0" algn="ctr">
              <a:buNone/>
              <a:defRPr sz="1575"/>
            </a:lvl3pPr>
            <a:lvl4pPr marL="1200733" indent="0" algn="ctr">
              <a:buNone/>
              <a:defRPr sz="1401"/>
            </a:lvl4pPr>
            <a:lvl5pPr marL="1600978" indent="0" algn="ctr">
              <a:buNone/>
              <a:defRPr sz="1401"/>
            </a:lvl5pPr>
            <a:lvl6pPr marL="2001222" indent="0" algn="ctr">
              <a:buNone/>
              <a:defRPr sz="1401"/>
            </a:lvl6pPr>
            <a:lvl7pPr marL="2401466" indent="0" algn="ctr">
              <a:buNone/>
              <a:defRPr sz="1401"/>
            </a:lvl7pPr>
            <a:lvl8pPr marL="2801710" indent="0" algn="ctr">
              <a:buNone/>
              <a:defRPr sz="1401"/>
            </a:lvl8pPr>
            <a:lvl9pPr marL="3201955" indent="0" algn="ctr">
              <a:buNone/>
              <a:defRPr sz="1401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495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467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3317" y="1899710"/>
            <a:ext cx="8764370" cy="3169708"/>
          </a:xfrm>
        </p:spPr>
        <p:txBody>
          <a:bodyPr anchor="b"/>
          <a:lstStyle>
            <a:lvl1pPr>
              <a:defRPr sz="5253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93317" y="5099405"/>
            <a:ext cx="8764370" cy="1666874"/>
          </a:xfrm>
        </p:spPr>
        <p:txBody>
          <a:bodyPr/>
          <a:lstStyle>
            <a:lvl1pPr marL="0" indent="0">
              <a:buNone/>
              <a:defRPr sz="2101">
                <a:solidFill>
                  <a:schemeClr val="tx1">
                    <a:tint val="75000"/>
                  </a:schemeClr>
                </a:solidFill>
              </a:defRPr>
            </a:lvl1pPr>
            <a:lvl2pPr marL="400244" indent="0">
              <a:buNone/>
              <a:defRPr sz="1751">
                <a:solidFill>
                  <a:schemeClr val="tx1">
                    <a:tint val="75000"/>
                  </a:schemeClr>
                </a:solidFill>
              </a:defRPr>
            </a:lvl2pPr>
            <a:lvl3pPr marL="800488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3pPr>
            <a:lvl4pPr marL="120073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60097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00122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40146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280171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201955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218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98609" y="2028472"/>
            <a:ext cx="4318675" cy="483482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44305" y="2028472"/>
            <a:ext cx="4318675" cy="483482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8083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9933" y="405695"/>
            <a:ext cx="8764370" cy="1472848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99933" y="1867959"/>
            <a:ext cx="4298828" cy="915458"/>
          </a:xfrm>
        </p:spPr>
        <p:txBody>
          <a:bodyPr anchor="b"/>
          <a:lstStyle>
            <a:lvl1pPr marL="0" indent="0">
              <a:buNone/>
              <a:defRPr sz="2101" b="1"/>
            </a:lvl1pPr>
            <a:lvl2pPr marL="400244" indent="0">
              <a:buNone/>
              <a:defRPr sz="1751" b="1"/>
            </a:lvl2pPr>
            <a:lvl3pPr marL="800488" indent="0">
              <a:buNone/>
              <a:defRPr sz="1575" b="1"/>
            </a:lvl3pPr>
            <a:lvl4pPr marL="1200733" indent="0">
              <a:buNone/>
              <a:defRPr sz="1401" b="1"/>
            </a:lvl4pPr>
            <a:lvl5pPr marL="1600978" indent="0">
              <a:buNone/>
              <a:defRPr sz="1401" b="1"/>
            </a:lvl5pPr>
            <a:lvl6pPr marL="2001222" indent="0">
              <a:buNone/>
              <a:defRPr sz="1401" b="1"/>
            </a:lvl6pPr>
            <a:lvl7pPr marL="2401466" indent="0">
              <a:buNone/>
              <a:defRPr sz="1401" b="1"/>
            </a:lvl7pPr>
            <a:lvl8pPr marL="2801710" indent="0">
              <a:buNone/>
              <a:defRPr sz="1401" b="1"/>
            </a:lvl8pPr>
            <a:lvl9pPr marL="3201955" indent="0">
              <a:buNone/>
              <a:defRPr sz="1401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99933" y="2783417"/>
            <a:ext cx="4298828" cy="409398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44304" y="1867959"/>
            <a:ext cx="4319998" cy="915458"/>
          </a:xfrm>
        </p:spPr>
        <p:txBody>
          <a:bodyPr anchor="b"/>
          <a:lstStyle>
            <a:lvl1pPr marL="0" indent="0">
              <a:buNone/>
              <a:defRPr sz="2101" b="1"/>
            </a:lvl1pPr>
            <a:lvl2pPr marL="400244" indent="0">
              <a:buNone/>
              <a:defRPr sz="1751" b="1"/>
            </a:lvl2pPr>
            <a:lvl3pPr marL="800488" indent="0">
              <a:buNone/>
              <a:defRPr sz="1575" b="1"/>
            </a:lvl3pPr>
            <a:lvl4pPr marL="1200733" indent="0">
              <a:buNone/>
              <a:defRPr sz="1401" b="1"/>
            </a:lvl4pPr>
            <a:lvl5pPr marL="1600978" indent="0">
              <a:buNone/>
              <a:defRPr sz="1401" b="1"/>
            </a:lvl5pPr>
            <a:lvl6pPr marL="2001222" indent="0">
              <a:buNone/>
              <a:defRPr sz="1401" b="1"/>
            </a:lvl6pPr>
            <a:lvl7pPr marL="2401466" indent="0">
              <a:buNone/>
              <a:defRPr sz="1401" b="1"/>
            </a:lvl7pPr>
            <a:lvl8pPr marL="2801710" indent="0">
              <a:buNone/>
              <a:defRPr sz="1401" b="1"/>
            </a:lvl8pPr>
            <a:lvl9pPr marL="3201955" indent="0">
              <a:buNone/>
              <a:defRPr sz="1401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44304" y="2783417"/>
            <a:ext cx="4319998" cy="409398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7945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58508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8902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9933" y="508000"/>
            <a:ext cx="3277376" cy="1778000"/>
          </a:xfrm>
        </p:spPr>
        <p:txBody>
          <a:bodyPr anchor="b"/>
          <a:lstStyle>
            <a:lvl1pPr>
              <a:defRPr sz="280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19998" y="1097140"/>
            <a:ext cx="5144304" cy="5415138"/>
          </a:xfrm>
        </p:spPr>
        <p:txBody>
          <a:bodyPr/>
          <a:lstStyle>
            <a:lvl1pPr>
              <a:defRPr sz="2801"/>
            </a:lvl1pPr>
            <a:lvl2pPr>
              <a:defRPr sz="2451"/>
            </a:lvl2pPr>
            <a:lvl3pPr>
              <a:defRPr sz="2101"/>
            </a:lvl3pPr>
            <a:lvl4pPr>
              <a:defRPr sz="1751"/>
            </a:lvl4pPr>
            <a:lvl5pPr>
              <a:defRPr sz="1751"/>
            </a:lvl5pPr>
            <a:lvl6pPr>
              <a:defRPr sz="1751"/>
            </a:lvl6pPr>
            <a:lvl7pPr>
              <a:defRPr sz="1751"/>
            </a:lvl7pPr>
            <a:lvl8pPr>
              <a:defRPr sz="1751"/>
            </a:lvl8pPr>
            <a:lvl9pPr>
              <a:defRPr sz="1751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99933" y="2286000"/>
            <a:ext cx="3277376" cy="4235098"/>
          </a:xfrm>
        </p:spPr>
        <p:txBody>
          <a:bodyPr/>
          <a:lstStyle>
            <a:lvl1pPr marL="0" indent="0">
              <a:buNone/>
              <a:defRPr sz="1401"/>
            </a:lvl1pPr>
            <a:lvl2pPr marL="400244" indent="0">
              <a:buNone/>
              <a:defRPr sz="1226"/>
            </a:lvl2pPr>
            <a:lvl3pPr marL="800488" indent="0">
              <a:buNone/>
              <a:defRPr sz="1050"/>
            </a:lvl3pPr>
            <a:lvl4pPr marL="1200733" indent="0">
              <a:buNone/>
              <a:defRPr sz="876"/>
            </a:lvl4pPr>
            <a:lvl5pPr marL="1600978" indent="0">
              <a:buNone/>
              <a:defRPr sz="876"/>
            </a:lvl5pPr>
            <a:lvl6pPr marL="2001222" indent="0">
              <a:buNone/>
              <a:defRPr sz="876"/>
            </a:lvl6pPr>
            <a:lvl7pPr marL="2401466" indent="0">
              <a:buNone/>
              <a:defRPr sz="876"/>
            </a:lvl7pPr>
            <a:lvl8pPr marL="2801710" indent="0">
              <a:buNone/>
              <a:defRPr sz="876"/>
            </a:lvl8pPr>
            <a:lvl9pPr marL="3201955" indent="0">
              <a:buNone/>
              <a:defRPr sz="876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2894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9933" y="508000"/>
            <a:ext cx="3277376" cy="1778000"/>
          </a:xfrm>
        </p:spPr>
        <p:txBody>
          <a:bodyPr anchor="b"/>
          <a:lstStyle>
            <a:lvl1pPr>
              <a:defRPr sz="280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4319998" y="1097140"/>
            <a:ext cx="5144304" cy="5415138"/>
          </a:xfrm>
        </p:spPr>
        <p:txBody>
          <a:bodyPr/>
          <a:lstStyle>
            <a:lvl1pPr marL="0" indent="0">
              <a:buNone/>
              <a:defRPr sz="2801"/>
            </a:lvl1pPr>
            <a:lvl2pPr marL="400244" indent="0">
              <a:buNone/>
              <a:defRPr sz="2451"/>
            </a:lvl2pPr>
            <a:lvl3pPr marL="800488" indent="0">
              <a:buNone/>
              <a:defRPr sz="2101"/>
            </a:lvl3pPr>
            <a:lvl4pPr marL="1200733" indent="0">
              <a:buNone/>
              <a:defRPr sz="1751"/>
            </a:lvl4pPr>
            <a:lvl5pPr marL="1600978" indent="0">
              <a:buNone/>
              <a:defRPr sz="1751"/>
            </a:lvl5pPr>
            <a:lvl6pPr marL="2001222" indent="0">
              <a:buNone/>
              <a:defRPr sz="1751"/>
            </a:lvl6pPr>
            <a:lvl7pPr marL="2401466" indent="0">
              <a:buNone/>
              <a:defRPr sz="1751"/>
            </a:lvl7pPr>
            <a:lvl8pPr marL="2801710" indent="0">
              <a:buNone/>
              <a:defRPr sz="1751"/>
            </a:lvl8pPr>
            <a:lvl9pPr marL="3201955" indent="0">
              <a:buNone/>
              <a:defRPr sz="1751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99933" y="2286000"/>
            <a:ext cx="3277376" cy="4235098"/>
          </a:xfrm>
        </p:spPr>
        <p:txBody>
          <a:bodyPr/>
          <a:lstStyle>
            <a:lvl1pPr marL="0" indent="0">
              <a:buNone/>
              <a:defRPr sz="1401"/>
            </a:lvl1pPr>
            <a:lvl2pPr marL="400244" indent="0">
              <a:buNone/>
              <a:defRPr sz="1226"/>
            </a:lvl2pPr>
            <a:lvl3pPr marL="800488" indent="0">
              <a:buNone/>
              <a:defRPr sz="1050"/>
            </a:lvl3pPr>
            <a:lvl4pPr marL="1200733" indent="0">
              <a:buNone/>
              <a:defRPr sz="876"/>
            </a:lvl4pPr>
            <a:lvl5pPr marL="1600978" indent="0">
              <a:buNone/>
              <a:defRPr sz="876"/>
            </a:lvl5pPr>
            <a:lvl6pPr marL="2001222" indent="0">
              <a:buNone/>
              <a:defRPr sz="876"/>
            </a:lvl6pPr>
            <a:lvl7pPr marL="2401466" indent="0">
              <a:buNone/>
              <a:defRPr sz="876"/>
            </a:lvl7pPr>
            <a:lvl8pPr marL="2801710" indent="0">
              <a:buNone/>
              <a:defRPr sz="876"/>
            </a:lvl8pPr>
            <a:lvl9pPr marL="3201955" indent="0">
              <a:buNone/>
              <a:defRPr sz="876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215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3235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271887" y="405695"/>
            <a:ext cx="2191092" cy="645759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98610" y="405695"/>
            <a:ext cx="6446257" cy="645759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8054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8208963" y="-12720638"/>
            <a:ext cx="16878301" cy="1510030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543300" y="4756150"/>
            <a:ext cx="9561513" cy="922020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4876800"/>
            <a:ext cx="2819400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 anchor="ctr"/>
          <a:lstStyle>
            <a:lvl1pPr marL="0" indent="0" algn="ctr">
              <a:buFont typeface="Wingdings" panose="05000000000000000000" pitchFamily="2" charset="2"/>
              <a:buNone/>
              <a:defRPr sz="1400"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01193718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6922FE-6041-4A6B-AF57-F07014BBF473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4635DA43-5E75-4C5A-94BD-72CC2D40FFA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57260973"/>
      </p:ext>
    </p:extLst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3738" y="1900238"/>
            <a:ext cx="8764587" cy="3168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93738" y="5099050"/>
            <a:ext cx="8764587" cy="1666875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8A2AF6-EB3F-4802-9C9B-B0BBADE8699A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E8546D10-69EE-4944-AE56-FD401F210B5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59064549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0" y="2144713"/>
            <a:ext cx="4210050" cy="457041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3"/>
            <a:ext cx="4210050" cy="457041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964DC6-C1FB-464B-948B-FFEB39CAC857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67C72970-B3A5-4F11-BB30-2505E32AA312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51479807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0088" y="406400"/>
            <a:ext cx="8764587" cy="147161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00088" y="1868488"/>
            <a:ext cx="4298950" cy="914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700088" y="2782888"/>
            <a:ext cx="4298950" cy="409416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45088" y="1868488"/>
            <a:ext cx="4319587" cy="914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45088" y="2782888"/>
            <a:ext cx="4319587" cy="409416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6CE9D7-9D94-4439-91C6-1DD7AE00D9DA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3BB1DA4C-D16C-44C2-82E4-F931BA76EB0A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34091443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275B24-37F0-4EBE-8CE5-AC80FDA3606D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CDEA4AE5-71D4-4E2D-810E-CB39CDB303B9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2901292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58503F-5D95-4D0D-853B-E73903539B30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3D4621AB-E9F0-49AC-ACF8-88E54027494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29309723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0088" y="508000"/>
            <a:ext cx="3276600" cy="1778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19588" y="1096963"/>
            <a:ext cx="5145087" cy="54149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700088" y="2286000"/>
            <a:ext cx="3276600" cy="423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282109-67B8-46E6-BF59-DE7D196DF25C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61B8ADB3-8184-4E6F-A5BD-7ADBB67D649C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94858201"/>
      </p:ext>
    </p:extLst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0088" y="508000"/>
            <a:ext cx="3276600" cy="1778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4319588" y="1096963"/>
            <a:ext cx="5145087" cy="54149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700088" y="2286000"/>
            <a:ext cx="3276600" cy="423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4A94CF-F699-48B3-A9D4-9BC4578119E3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51456589-1F38-4693-800A-809E00DD656A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83983196"/>
      </p:ext>
    </p:extLst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B1613B-625B-4887-96E2-A7578F0D3519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65B84D71-D3D8-4B60-A99A-940701C2E5F9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44709267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0" y="696913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3"/>
            <a:ext cx="6800850" cy="6018212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2781FD-CC67-4412-9DF8-1C8A596908EB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0DDE9E65-0755-4885-B593-2B4ECBB37C0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95300417"/>
      </p:ext>
    </p:extLst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409700" y="2144713"/>
            <a:ext cx="8572500" cy="4570412"/>
          </a:xfrm>
        </p:spPr>
        <p:txBody>
          <a:bodyPr/>
          <a:lstStyle/>
          <a:p>
            <a:r>
              <a:rPr lang="de-DE" smtClean="0"/>
              <a:t>Diagramm durch Klicken auf Symbol hinzufügen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086600" y="7315200"/>
            <a:ext cx="1447800" cy="304800"/>
          </a:xfrm>
        </p:spPr>
        <p:txBody>
          <a:bodyPr/>
          <a:lstStyle>
            <a:lvl1pPr>
              <a:defRPr/>
            </a:lvl1pPr>
          </a:lstStyle>
          <a:p>
            <a:fld id="{BAE283C0-123B-4BB7-8297-B2F630A3CD3F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62000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BA003D48-859D-4A76-ABEB-8706FB1CD185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62541765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98609" y="405695"/>
            <a:ext cx="876437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98609" y="2028472"/>
            <a:ext cx="876437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98610" y="7062612"/>
            <a:ext cx="2286357" cy="4056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94026-93C8-4DA2-8F1A-F9B41691400A}" type="datetimeFigureOut">
              <a:rPr lang="de-DE" smtClean="0"/>
              <a:t>22.11.2022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366026" y="7062612"/>
            <a:ext cx="3429536" cy="4056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176623" y="7062612"/>
            <a:ext cx="2286357" cy="4056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2C271-29BE-4CA2-9873-FE115FC2A0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219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800488" rtl="0" eaLnBrk="1" latinLnBrk="0" hangingPunct="1">
        <a:lnSpc>
          <a:spcPct val="90000"/>
        </a:lnSpc>
        <a:spcBef>
          <a:spcPct val="0"/>
        </a:spcBef>
        <a:buNone/>
        <a:defRPr sz="3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122" indent="-200122" algn="l" defTabSz="800488" rtl="0" eaLnBrk="1" latinLnBrk="0" hangingPunct="1">
        <a:lnSpc>
          <a:spcPct val="90000"/>
        </a:lnSpc>
        <a:spcBef>
          <a:spcPts val="876"/>
        </a:spcBef>
        <a:buFont typeface="Arial" panose="020B0604020202020204" pitchFamily="34" charset="0"/>
        <a:buChar char="•"/>
        <a:defRPr sz="2451" kern="1200">
          <a:solidFill>
            <a:schemeClr val="tx1"/>
          </a:solidFill>
          <a:latin typeface="+mn-lt"/>
          <a:ea typeface="+mn-ea"/>
          <a:cs typeface="+mn-cs"/>
        </a:defRPr>
      </a:lvl1pPr>
      <a:lvl2pPr marL="600366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2101" kern="1200">
          <a:solidFill>
            <a:schemeClr val="tx1"/>
          </a:solidFill>
          <a:latin typeface="+mn-lt"/>
          <a:ea typeface="+mn-ea"/>
          <a:cs typeface="+mn-cs"/>
        </a:defRPr>
      </a:lvl2pPr>
      <a:lvl3pPr marL="1000611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751" kern="1200">
          <a:solidFill>
            <a:schemeClr val="tx1"/>
          </a:solidFill>
          <a:latin typeface="+mn-lt"/>
          <a:ea typeface="+mn-ea"/>
          <a:cs typeface="+mn-cs"/>
        </a:defRPr>
      </a:lvl3pPr>
      <a:lvl4pPr marL="1400855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4pPr>
      <a:lvl5pPr marL="1801100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5pPr>
      <a:lvl6pPr marL="2201344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6pPr>
      <a:lvl7pPr marL="2601588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7pPr>
      <a:lvl8pPr marL="3001833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8pPr>
      <a:lvl9pPr marL="3402077" indent="-200122" algn="l" defTabSz="800488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400244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800488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00733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4pPr>
      <a:lvl5pPr marL="1600978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5pPr>
      <a:lvl6pPr marL="2001222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6pPr>
      <a:lvl7pPr marL="2401466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7pPr>
      <a:lvl8pPr marL="2801710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8pPr>
      <a:lvl9pPr marL="3201955" algn="l" defTabSz="800488" rtl="0" eaLnBrk="1" latinLnBrk="0" hangingPunct="1">
        <a:defRPr sz="15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9525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3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3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600" y="7315200"/>
            <a:ext cx="1447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defTabSz="1016000">
              <a:defRPr sz="1200"/>
            </a:lvl1pPr>
          </a:lstStyle>
          <a:p>
            <a:fld id="{FC16B4F4-D1B6-41A5-B65F-CDFBA65873BD}" type="datetime1">
              <a:rPr lang="de-DE" altLang="de-DE"/>
              <a:pPr/>
              <a:t>22.11.2022</a:t>
            </a:fld>
            <a:endParaRPr lang="de-DE" altLang="de-DE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defTabSz="1016000">
              <a:defRPr sz="1200" b="1"/>
            </a:lvl1pPr>
          </a:lstStyle>
          <a:p>
            <a:r>
              <a:rPr lang="de-DE" altLang="de-DE"/>
              <a:t>Kreis Warendorf - Der Landrat - Muster einer Präsentation</a:t>
            </a:r>
            <a:endParaRPr lang="de-DE" altLang="de-DE" sz="1600" b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r" defTabSz="1016000">
              <a:defRPr sz="1200"/>
            </a:lvl1pPr>
          </a:lstStyle>
          <a:p>
            <a:r>
              <a:rPr lang="de-DE" altLang="de-DE"/>
              <a:t> Folie </a:t>
            </a:r>
            <a:fld id="{01BF4E5D-1E27-4F5C-8FEC-FC6F6FAA13FE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538" y="3454400"/>
            <a:ext cx="204787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>
            <a:spAutoFit/>
          </a:bodyPr>
          <a:lstStyle>
            <a:lvl1pPr defTabSz="1016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24000" defTabSz="1016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32000" defTabSz="1016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altLang="de-DE" sz="4000"/>
          </a:p>
        </p:txBody>
      </p:sp>
    </p:spTree>
    <p:extLst>
      <p:ext uri="{BB962C8B-B14F-4D97-AF65-F5344CB8AC3E}">
        <p14:creationId xmlns:p14="http://schemas.microsoft.com/office/powerpoint/2010/main" val="2594512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>
    <p:zoom/>
  </p:transition>
  <p:hf hdr="0"/>
  <p:txStyles>
    <p:titleStyle>
      <a:lvl1pPr algn="l" defTabSz="1016000" rtl="0" eaLnBrk="1" fontAlgn="base" hangingPunct="1">
        <a:spcBef>
          <a:spcPct val="0"/>
        </a:spcBef>
        <a:spcAft>
          <a:spcPct val="0"/>
        </a:spcAft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2pPr>
      <a:lvl3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3pPr>
      <a:lvl4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4pPr>
      <a:lvl5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5pPr>
      <a:lvl6pPr marL="4572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6pPr>
      <a:lvl7pPr marL="9144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7pPr>
      <a:lvl8pPr marL="13716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8pPr>
      <a:lvl9pPr marL="18288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85750" indent="-28575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93750" indent="-3175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50" indent="-2540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82750" indent="-2540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590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C875460-7837-453D-82CE-439626FC3DE5}" type="datetime1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10160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22.11.2022</a:t>
            </a:fld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Kreis Warendorf - Der </a:t>
            </a:r>
            <a:r>
              <a:rPr kumimoji="0" lang="de-DE" altLang="de-DE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Landrat</a:t>
            </a:r>
            <a:endParaRPr kumimoji="0" lang="de-DE" altLang="de-DE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Folie </a:t>
            </a:r>
            <a:fld id="{362BD23F-2A28-48E1-9E71-B81F5F92DC33}" type="slidenum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10160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r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altLang="de-DE" sz="2700" dirty="0" smtClean="0">
                <a:solidFill>
                  <a:srgbClr val="000000"/>
                </a:solidFill>
              </a:rPr>
              <a:t>Windenergieanlagen (WEA‘en) </a:t>
            </a:r>
            <a:r>
              <a:rPr lang="de-DE" altLang="de-DE" sz="2700" dirty="0">
                <a:solidFill>
                  <a:srgbClr val="000000"/>
                </a:solidFill>
              </a:rPr>
              <a:t>im Kreis Warendorf</a:t>
            </a:r>
            <a:endParaRPr lang="de-DE" altLang="de-DE" dirty="0"/>
          </a:p>
        </p:txBody>
      </p:sp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109296"/>
              </p:ext>
            </p:extLst>
          </p:nvPr>
        </p:nvGraphicFramePr>
        <p:xfrm>
          <a:off x="1411199" y="1700978"/>
          <a:ext cx="8322735" cy="5272129"/>
        </p:xfrm>
        <a:graphic>
          <a:graphicData uri="http://schemas.openxmlformats.org/drawingml/2006/table">
            <a:tbl>
              <a:tblPr firstRow="1" firstCol="1" bandRow="1"/>
              <a:tblGrid>
                <a:gridCol w="1017369">
                  <a:extLst>
                    <a:ext uri="{9D8B030D-6E8A-4147-A177-3AD203B41FA5}">
                      <a16:colId xmlns:a16="http://schemas.microsoft.com/office/drawing/2014/main" val="1983917717"/>
                    </a:ext>
                  </a:extLst>
                </a:gridCol>
                <a:gridCol w="5437238">
                  <a:extLst>
                    <a:ext uri="{9D8B030D-6E8A-4147-A177-3AD203B41FA5}">
                      <a16:colId xmlns:a16="http://schemas.microsoft.com/office/drawing/2014/main" val="3868474734"/>
                    </a:ext>
                  </a:extLst>
                </a:gridCol>
                <a:gridCol w="1868128">
                  <a:extLst>
                    <a:ext uri="{9D8B030D-6E8A-4147-A177-3AD203B41FA5}">
                      <a16:colId xmlns:a16="http://schemas.microsoft.com/office/drawing/2014/main" val="1207109090"/>
                    </a:ext>
                  </a:extLst>
                </a:gridCol>
              </a:tblGrid>
              <a:tr h="3966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Jahr</a:t>
                      </a:r>
                      <a:endParaRPr lang="de-DE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Bearbeitungsstand</a:t>
                      </a:r>
                      <a:endParaRPr lang="de-DE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Anzahl</a:t>
                      </a:r>
                      <a:endParaRPr lang="de-DE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4136913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Neugenehmigungen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3373129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Neugenehmigungen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WEA‘en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517185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Änderungsgenehmigungen 2021(Typenwechsel, Leistungserhöhung etc.)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3177447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Neugenehmigungen bisher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986357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Änderungsgenehmigungen bisher 2022 (Typenwechsel, Leistungserhöhung etc.)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516031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aktuell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Bescheide in Erstellung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2186070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WEA‘en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3607137"/>
                  </a:ext>
                </a:extLst>
              </a:tr>
              <a:tr h="6094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Vollständigkeitsprüfung</a:t>
                      </a:r>
                      <a:endParaRPr lang="de-DE" sz="16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WEA’en </a:t>
                      </a:r>
                      <a:endParaRPr lang="de-DE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de-DE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Verfahren</a:t>
                      </a:r>
                      <a:endParaRPr lang="de-DE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3600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9416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307825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C875460-7837-453D-82CE-439626FC3DE5}" type="datetime1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10160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22.11.2022</a:t>
            </a:fld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Kreis Warendorf - Der </a:t>
            </a:r>
            <a:r>
              <a:rPr kumimoji="0" lang="de-DE" altLang="de-DE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Landrat</a:t>
            </a:r>
            <a:endParaRPr kumimoji="0" lang="de-DE" altLang="de-DE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016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Folie </a:t>
            </a:r>
            <a:fld id="{362BD23F-2A28-48E1-9E71-B81F5F92DC33}" type="slidenum"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10160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r>
              <a:rPr kumimoji="0" lang="de-DE" altLang="de-DE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de-DE" altLang="de-DE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altLang="de-DE" sz="2700" dirty="0" smtClean="0">
                <a:solidFill>
                  <a:srgbClr val="000000"/>
                </a:solidFill>
              </a:rPr>
              <a:t>Windenergieanlagen (WEA‘en) </a:t>
            </a:r>
            <a:r>
              <a:rPr lang="de-DE" altLang="de-DE" sz="2700" dirty="0">
                <a:solidFill>
                  <a:srgbClr val="000000"/>
                </a:solidFill>
              </a:rPr>
              <a:t>im Kreis Warendorf</a:t>
            </a:r>
            <a:endParaRPr lang="de-DE" alt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929" y="1475459"/>
            <a:ext cx="8334000" cy="574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8410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eispiel_Corporate_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ispiel_Corporate_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Beispiel_Corporate_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Benutzerdefiniert</PresentationFormat>
  <Paragraphs>45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Gill Sans</vt:lpstr>
      <vt:lpstr>Times New Roman</vt:lpstr>
      <vt:lpstr>Wingdings</vt:lpstr>
      <vt:lpstr>Office</vt:lpstr>
      <vt:lpstr>1_Beispiel_Corporate_Design</vt:lpstr>
      <vt:lpstr>Windenergieanlagen (WEA‘en) im Kreis Warendorf</vt:lpstr>
      <vt:lpstr>Windenergieanlagen (WEA‘en) im Kreis Warendorf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Windenergieanlagen (WEAén) im Kreis Warendorf</dc:title>
  <dc:creator>Oesterwinter, Verena</dc:creator>
  <cp:lastModifiedBy>Doerr, Julia</cp:lastModifiedBy>
  <cp:revision>6</cp:revision>
  <dcterms:created xsi:type="dcterms:W3CDTF">2022-11-16T12:57:30Z</dcterms:created>
  <dcterms:modified xsi:type="dcterms:W3CDTF">2022-11-22T11:08:42Z</dcterms:modified>
</cp:coreProperties>
</file>