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260" r:id="rId1"/>
  </p:sldMasterIdLst>
  <p:notesMasterIdLst>
    <p:notesMasterId r:id="rId10"/>
  </p:notesMasterIdLst>
  <p:handoutMasterIdLst>
    <p:handoutMasterId r:id="rId11"/>
  </p:handoutMasterIdLst>
  <p:sldIdLst>
    <p:sldId id="288" r:id="rId2"/>
    <p:sldId id="334" r:id="rId3"/>
    <p:sldId id="335" r:id="rId4"/>
    <p:sldId id="332" r:id="rId5"/>
    <p:sldId id="333" r:id="rId6"/>
    <p:sldId id="331" r:id="rId7"/>
    <p:sldId id="322" r:id="rId8"/>
    <p:sldId id="301" r:id="rId9"/>
  </p:sldIdLst>
  <p:sldSz cx="9144000" cy="6858000" type="screen4x3"/>
  <p:notesSz cx="6797675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tandardabschnitt" id="{6D5832CD-D6B3-4367-8F13-37047E44EAC6}">
          <p14:sldIdLst/>
        </p14:section>
        <p14:section name="Abschnitt ohne Titel" id="{D06A5E1D-BF43-4832-AD65-5C3807ABA186}">
          <p14:sldIdLst>
            <p14:sldId id="288"/>
            <p14:sldId id="334"/>
            <p14:sldId id="335"/>
            <p14:sldId id="332"/>
            <p14:sldId id="333"/>
            <p14:sldId id="331"/>
            <p14:sldId id="322"/>
            <p14:sldId id="30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showAnimation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CCFF"/>
    <a:srgbClr val="E0141E"/>
    <a:srgbClr val="5A5ACA"/>
    <a:srgbClr val="5149F1"/>
    <a:srgbClr val="FF2C35"/>
    <a:srgbClr val="FFCCCC"/>
    <a:srgbClr val="FF9999"/>
    <a:srgbClr val="FF7C80"/>
    <a:srgbClr val="6B6BCF"/>
    <a:srgbClr val="5D56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ittlere Formatvorlag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ittlere Formatvorlage 2 - Akz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84E427A-3D55-4303-BF80-6455036E1DE7}" styleName="Designformatvorlage 1 - Akz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F5AB1C69-6EDB-4FF4-983F-18BD219EF322}" styleName="Mittlere Formatvorlage 2 - Akz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ittlere Formatvorlage 2 - Akz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72" autoAdjust="0"/>
    <p:restoredTop sz="90972" autoAdjust="0"/>
  </p:normalViewPr>
  <p:slideViewPr>
    <p:cSldViewPr>
      <p:cViewPr varScale="1">
        <p:scale>
          <a:sx n="68" d="100"/>
          <a:sy n="68" d="100"/>
        </p:scale>
        <p:origin x="217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98"/>
    </p:cViewPr>
  </p:sorterViewPr>
  <p:notesViewPr>
    <p:cSldViewPr>
      <p:cViewPr varScale="1">
        <p:scale>
          <a:sx n="96" d="100"/>
          <a:sy n="96" d="100"/>
        </p:scale>
        <p:origin x="3660" y="72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5EB40D-42FC-4ED4-BFAE-34A58833F853}" type="datetimeFigureOut">
              <a:rPr lang="de-DE" smtClean="0"/>
              <a:t>21.09.2021</a:t>
            </a:fld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5E9A1F-6B19-4DF6-9E66-7EC5B02411CF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8937930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638BBB-4919-466F-AD72-49C2098E123E}" type="datetimeFigureOut">
              <a:rPr lang="de-DE" smtClean="0"/>
              <a:t>21.09.2021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3111B2-3755-4149-9EA5-7DB7B2B49E64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617266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4210" name="Group 2"/>
          <p:cNvGrpSpPr>
            <a:grpSpLocks/>
          </p:cNvGrpSpPr>
          <p:nvPr/>
        </p:nvGrpSpPr>
        <p:grpSpPr bwMode="auto">
          <a:xfrm>
            <a:off x="-7386912" y="-11448574"/>
            <a:ext cx="15188097" cy="13590271"/>
            <a:chOff x="0" y="0"/>
            <a:chExt cx="10632" cy="9512"/>
          </a:xfrm>
        </p:grpSpPr>
        <p:sp>
          <p:nvSpPr>
            <p:cNvPr id="94211" name="Oval 3"/>
            <p:cNvSpPr>
              <a:spLocks/>
            </p:cNvSpPr>
            <p:nvPr/>
          </p:nvSpPr>
          <p:spPr bwMode="auto">
            <a:xfrm>
              <a:off x="0" y="0"/>
              <a:ext cx="10632" cy="95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spcBef>
                  <a:spcPct val="0"/>
                </a:spcBef>
              </a:pPr>
              <a:r>
                <a:rPr lang="en-US" sz="4600" b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sym typeface="Gill Sans" charset="0"/>
                </a:rPr>
                <a:t> </a:t>
              </a:r>
            </a:p>
          </p:txBody>
        </p:sp>
        <p:sp>
          <p:nvSpPr>
            <p:cNvPr id="94212" name="Oval 4"/>
            <p:cNvSpPr>
              <a:spLocks/>
            </p:cNvSpPr>
            <p:nvPr/>
          </p:nvSpPr>
          <p:spPr bwMode="auto">
            <a:xfrm>
              <a:off x="169" y="156"/>
              <a:ext cx="10293" cy="9199"/>
            </a:xfrm>
            <a:prstGeom prst="ellipse">
              <a:avLst/>
            </a:prstGeom>
            <a:solidFill>
              <a:srgbClr val="E014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spcBef>
                  <a:spcPct val="0"/>
                </a:spcBef>
              </a:pPr>
              <a:r>
                <a:rPr lang="en-US" sz="4600" b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sym typeface="Gill Sans" charset="0"/>
                </a:rPr>
                <a:t> </a:t>
              </a:r>
            </a:p>
          </p:txBody>
        </p:sp>
        <p:pic>
          <p:nvPicPr>
            <p:cNvPr id="94213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20" y="8464"/>
              <a:ext cx="1824" cy="1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4214" name="Group 6"/>
          <p:cNvGrpSpPr>
            <a:grpSpLocks/>
          </p:cNvGrpSpPr>
          <p:nvPr/>
        </p:nvGrpSpPr>
        <p:grpSpPr bwMode="auto">
          <a:xfrm>
            <a:off x="3188472" y="4280535"/>
            <a:ext cx="8604017" cy="8298180"/>
            <a:chOff x="0" y="0"/>
            <a:chExt cx="6024" cy="5808"/>
          </a:xfrm>
        </p:grpSpPr>
        <p:sp>
          <p:nvSpPr>
            <p:cNvPr id="94215" name="Oval 7"/>
            <p:cNvSpPr>
              <a:spLocks/>
            </p:cNvSpPr>
            <p:nvPr/>
          </p:nvSpPr>
          <p:spPr bwMode="auto">
            <a:xfrm>
              <a:off x="0" y="0"/>
              <a:ext cx="6024" cy="580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de-DE" dirty="0"/>
            </a:p>
          </p:txBody>
        </p:sp>
        <p:sp>
          <p:nvSpPr>
            <p:cNvPr id="94216" name="Oval 8"/>
            <p:cNvSpPr>
              <a:spLocks/>
            </p:cNvSpPr>
            <p:nvPr/>
          </p:nvSpPr>
          <p:spPr bwMode="auto">
            <a:xfrm>
              <a:off x="168" y="164"/>
              <a:ext cx="5688" cy="5480"/>
            </a:xfrm>
            <a:prstGeom prst="ellipse">
              <a:avLst/>
            </a:prstGeom>
            <a:gradFill rotWithShape="0">
              <a:gsLst>
                <a:gs pos="0">
                  <a:srgbClr val="E0141E"/>
                </a:gs>
                <a:gs pos="100000">
                  <a:srgbClr val="FFFFFF"/>
                </a:gs>
              </a:gsLst>
              <a:lin ang="3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de-DE" dirty="0"/>
            </a:p>
          </p:txBody>
        </p:sp>
        <p:sp>
          <p:nvSpPr>
            <p:cNvPr id="94217" name="Oval 9"/>
            <p:cNvSpPr>
              <a:spLocks/>
            </p:cNvSpPr>
            <p:nvPr/>
          </p:nvSpPr>
          <p:spPr bwMode="auto">
            <a:xfrm>
              <a:off x="212" y="204"/>
              <a:ext cx="5600" cy="54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de-DE" dirty="0"/>
            </a:p>
          </p:txBody>
        </p:sp>
      </p:grpSp>
      <p:pic>
        <p:nvPicPr>
          <p:cNvPr id="94218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8357" y="5463540"/>
            <a:ext cx="1624234" cy="1132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4220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72000" y="4572000"/>
            <a:ext cx="2520000" cy="1620000"/>
          </a:xfrm>
          <a:noFill/>
          <a:ln>
            <a:noFill/>
          </a:ln>
          <a:extLst/>
        </p:spPr>
        <p:txBody>
          <a:bodyPr lIns="82287" tIns="41143" rIns="82287" bIns="41143" anchor="ctr"/>
          <a:lstStyle>
            <a:lvl1pPr marL="0" indent="0" algn="ctr">
              <a:buFontTx/>
              <a:buNone/>
              <a:defRPr sz="1200"/>
            </a:lvl1pPr>
          </a:lstStyle>
          <a:p>
            <a:pPr lvl="0"/>
            <a:r>
              <a:rPr lang="de-DE" noProof="0" dirty="0" smtClean="0"/>
              <a:t>Formatvorlage des Untertitelmasters durch Klicken bearbeiten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sz="quarter" idx="10" hasCustomPrompt="1"/>
          </p:nvPr>
        </p:nvSpPr>
        <p:spPr>
          <a:xfrm>
            <a:off x="971550" y="2160588"/>
            <a:ext cx="7200000" cy="900000"/>
          </a:xfrm>
          <a:noFill/>
          <a:ln>
            <a:noFill/>
          </a:ln>
        </p:spPr>
        <p:txBody>
          <a:bodyPr/>
          <a:lstStyle>
            <a:lvl1pPr marL="0" indent="0">
              <a:buNone/>
              <a:defRPr sz="6000"/>
            </a:lvl1pPr>
          </a:lstStyle>
          <a:p>
            <a:pPr lvl="0"/>
            <a:r>
              <a:rPr lang="de-DE" dirty="0" smtClean="0"/>
              <a:t>Titel</a:t>
            </a:r>
            <a:endParaRPr lang="de-DE" dirty="0"/>
          </a:p>
        </p:txBody>
      </p:sp>
      <p:sp>
        <p:nvSpPr>
          <p:cNvPr id="7" name="Inhaltsplatzhalter 6"/>
          <p:cNvSpPr>
            <a:spLocks noGrp="1"/>
          </p:cNvSpPr>
          <p:nvPr>
            <p:ph sz="quarter" idx="11" hasCustomPrompt="1"/>
          </p:nvPr>
        </p:nvSpPr>
        <p:spPr>
          <a:xfrm>
            <a:off x="971549" y="3060000"/>
            <a:ext cx="7200000" cy="1260000"/>
          </a:xfrm>
          <a:noFill/>
          <a:ln>
            <a:noFill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4000" baseline="0"/>
            </a:lvl1pPr>
          </a:lstStyle>
          <a:p>
            <a:pPr lvl="0"/>
            <a:r>
              <a:rPr lang="de-DE" dirty="0" smtClean="0"/>
              <a:t>Untertitel 1</a:t>
            </a:r>
          </a:p>
          <a:p>
            <a:pPr lvl="0"/>
            <a:r>
              <a:rPr lang="de-DE" dirty="0" smtClean="0"/>
              <a:t>Untertitel 2</a:t>
            </a:r>
            <a:endParaRPr lang="de-DE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4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20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42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9422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Schluss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4210" name="Group 2"/>
          <p:cNvGrpSpPr>
            <a:grpSpLocks/>
          </p:cNvGrpSpPr>
          <p:nvPr/>
        </p:nvGrpSpPr>
        <p:grpSpPr bwMode="auto">
          <a:xfrm>
            <a:off x="-7386912" y="-11448574"/>
            <a:ext cx="15188097" cy="13590271"/>
            <a:chOff x="0" y="0"/>
            <a:chExt cx="10632" cy="9512"/>
          </a:xfrm>
        </p:grpSpPr>
        <p:sp>
          <p:nvSpPr>
            <p:cNvPr id="94211" name="Oval 3"/>
            <p:cNvSpPr>
              <a:spLocks/>
            </p:cNvSpPr>
            <p:nvPr/>
          </p:nvSpPr>
          <p:spPr bwMode="auto">
            <a:xfrm>
              <a:off x="0" y="0"/>
              <a:ext cx="10632" cy="95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spcBef>
                  <a:spcPct val="0"/>
                </a:spcBef>
              </a:pPr>
              <a:r>
                <a:rPr lang="en-US" sz="4600" b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sym typeface="Gill Sans" charset="0"/>
                </a:rPr>
                <a:t> </a:t>
              </a:r>
            </a:p>
          </p:txBody>
        </p:sp>
        <p:sp>
          <p:nvSpPr>
            <p:cNvPr id="94212" name="Oval 4"/>
            <p:cNvSpPr>
              <a:spLocks/>
            </p:cNvSpPr>
            <p:nvPr/>
          </p:nvSpPr>
          <p:spPr bwMode="auto">
            <a:xfrm>
              <a:off x="169" y="156"/>
              <a:ext cx="10293" cy="9199"/>
            </a:xfrm>
            <a:prstGeom prst="ellipse">
              <a:avLst/>
            </a:prstGeom>
            <a:solidFill>
              <a:srgbClr val="E014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spcBef>
                  <a:spcPct val="0"/>
                </a:spcBef>
              </a:pPr>
              <a:r>
                <a:rPr lang="en-US" sz="4600" b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sym typeface="Gill Sans" charset="0"/>
                </a:rPr>
                <a:t> </a:t>
              </a:r>
            </a:p>
          </p:txBody>
        </p:sp>
        <p:pic>
          <p:nvPicPr>
            <p:cNvPr id="94213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20" y="8464"/>
              <a:ext cx="1824" cy="1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4214" name="Group 6"/>
          <p:cNvGrpSpPr>
            <a:grpSpLocks/>
          </p:cNvGrpSpPr>
          <p:nvPr/>
        </p:nvGrpSpPr>
        <p:grpSpPr bwMode="auto">
          <a:xfrm>
            <a:off x="3188472" y="4280535"/>
            <a:ext cx="8604017" cy="8298180"/>
            <a:chOff x="0" y="0"/>
            <a:chExt cx="6024" cy="5808"/>
          </a:xfrm>
        </p:grpSpPr>
        <p:sp>
          <p:nvSpPr>
            <p:cNvPr id="94215" name="Oval 7"/>
            <p:cNvSpPr>
              <a:spLocks/>
            </p:cNvSpPr>
            <p:nvPr/>
          </p:nvSpPr>
          <p:spPr bwMode="auto">
            <a:xfrm>
              <a:off x="0" y="0"/>
              <a:ext cx="6024" cy="580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de-DE" dirty="0"/>
            </a:p>
          </p:txBody>
        </p:sp>
        <p:sp>
          <p:nvSpPr>
            <p:cNvPr id="94216" name="Oval 8"/>
            <p:cNvSpPr>
              <a:spLocks/>
            </p:cNvSpPr>
            <p:nvPr/>
          </p:nvSpPr>
          <p:spPr bwMode="auto">
            <a:xfrm>
              <a:off x="168" y="164"/>
              <a:ext cx="5688" cy="5480"/>
            </a:xfrm>
            <a:prstGeom prst="ellipse">
              <a:avLst/>
            </a:prstGeom>
            <a:gradFill rotWithShape="0">
              <a:gsLst>
                <a:gs pos="0">
                  <a:srgbClr val="E0141E"/>
                </a:gs>
                <a:gs pos="100000">
                  <a:srgbClr val="FFFFFF"/>
                </a:gs>
              </a:gsLst>
              <a:lin ang="3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de-DE" dirty="0"/>
            </a:p>
          </p:txBody>
        </p:sp>
        <p:sp>
          <p:nvSpPr>
            <p:cNvPr id="94217" name="Oval 9"/>
            <p:cNvSpPr>
              <a:spLocks/>
            </p:cNvSpPr>
            <p:nvPr/>
          </p:nvSpPr>
          <p:spPr bwMode="auto">
            <a:xfrm>
              <a:off x="212" y="204"/>
              <a:ext cx="5600" cy="54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de-DE" dirty="0"/>
            </a:p>
          </p:txBody>
        </p:sp>
      </p:grpSp>
      <p:pic>
        <p:nvPicPr>
          <p:cNvPr id="94218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8357" y="5463540"/>
            <a:ext cx="1624234" cy="1132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itel 3"/>
          <p:cNvSpPr txBox="1">
            <a:spLocks/>
          </p:cNvSpPr>
          <p:nvPr userDrawn="1"/>
        </p:nvSpPr>
        <p:spPr bwMode="auto">
          <a:xfrm>
            <a:off x="1152000" y="2880000"/>
            <a:ext cx="6840000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/>
        </p:spPr>
        <p:txBody>
          <a:bodyPr vert="horz" wrap="square" lIns="72000" tIns="72000" rIns="72000" bIns="72000" numCol="1" anchor="t" anchorCtr="0" compatLnSpc="1">
            <a:prstTxWarp prst="textNoShape">
              <a:avLst/>
            </a:prstTxWarp>
            <a:noAutofit/>
          </a:bodyPr>
          <a:lstStyle>
            <a:lvl1pPr algn="l" defTabSz="914298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914298" rtl="0" eaLnBrk="1" fontAlgn="base" hangingPunct="1">
              <a:spcBef>
                <a:spcPct val="0"/>
              </a:spcBef>
              <a:spcAft>
                <a:spcPct val="0"/>
              </a:spcAft>
              <a:defRPr sz="2700" b="1">
                <a:solidFill>
                  <a:schemeClr val="tx1"/>
                </a:solidFill>
                <a:latin typeface="Arial" charset="0"/>
              </a:defRPr>
            </a:lvl2pPr>
            <a:lvl3pPr algn="l" defTabSz="914298" rtl="0" eaLnBrk="1" fontAlgn="base" hangingPunct="1">
              <a:spcBef>
                <a:spcPct val="0"/>
              </a:spcBef>
              <a:spcAft>
                <a:spcPct val="0"/>
              </a:spcAft>
              <a:defRPr sz="2700" b="1">
                <a:solidFill>
                  <a:schemeClr val="tx1"/>
                </a:solidFill>
                <a:latin typeface="Arial" charset="0"/>
              </a:defRPr>
            </a:lvl3pPr>
            <a:lvl4pPr algn="l" defTabSz="914298" rtl="0" eaLnBrk="1" fontAlgn="base" hangingPunct="1">
              <a:spcBef>
                <a:spcPct val="0"/>
              </a:spcBef>
              <a:spcAft>
                <a:spcPct val="0"/>
              </a:spcAft>
              <a:defRPr sz="2700" b="1">
                <a:solidFill>
                  <a:schemeClr val="tx1"/>
                </a:solidFill>
                <a:latin typeface="Arial" charset="0"/>
              </a:defRPr>
            </a:lvl4pPr>
            <a:lvl5pPr algn="l" defTabSz="914298" rtl="0" eaLnBrk="1" fontAlgn="base" hangingPunct="1">
              <a:spcBef>
                <a:spcPct val="0"/>
              </a:spcBef>
              <a:spcAft>
                <a:spcPct val="0"/>
              </a:spcAft>
              <a:defRPr sz="2700" b="1">
                <a:solidFill>
                  <a:schemeClr val="tx1"/>
                </a:solidFill>
                <a:latin typeface="Arial" charset="0"/>
              </a:defRPr>
            </a:lvl5pPr>
            <a:lvl6pPr marL="411434" algn="l" defTabSz="914298" rtl="0" eaLnBrk="1" fontAlgn="base" hangingPunct="1">
              <a:spcBef>
                <a:spcPct val="0"/>
              </a:spcBef>
              <a:spcAft>
                <a:spcPct val="0"/>
              </a:spcAft>
              <a:defRPr sz="2700" b="1">
                <a:solidFill>
                  <a:schemeClr val="tx1"/>
                </a:solidFill>
                <a:latin typeface="Arial" charset="0"/>
              </a:defRPr>
            </a:lvl6pPr>
            <a:lvl7pPr marL="822869" algn="l" defTabSz="914298" rtl="0" eaLnBrk="1" fontAlgn="base" hangingPunct="1">
              <a:spcBef>
                <a:spcPct val="0"/>
              </a:spcBef>
              <a:spcAft>
                <a:spcPct val="0"/>
              </a:spcAft>
              <a:defRPr sz="2700" b="1">
                <a:solidFill>
                  <a:schemeClr val="tx1"/>
                </a:solidFill>
                <a:latin typeface="Arial" charset="0"/>
              </a:defRPr>
            </a:lvl7pPr>
            <a:lvl8pPr marL="1234303" algn="l" defTabSz="914298" rtl="0" eaLnBrk="1" fontAlgn="base" hangingPunct="1">
              <a:spcBef>
                <a:spcPct val="0"/>
              </a:spcBef>
              <a:spcAft>
                <a:spcPct val="0"/>
              </a:spcAft>
              <a:defRPr sz="2700" b="1">
                <a:solidFill>
                  <a:schemeClr val="tx1"/>
                </a:solidFill>
                <a:latin typeface="Arial" charset="0"/>
              </a:defRPr>
            </a:lvl8pPr>
            <a:lvl9pPr marL="1645737" algn="l" defTabSz="914298" rtl="0" eaLnBrk="1" fontAlgn="base" hangingPunct="1">
              <a:spcBef>
                <a:spcPct val="0"/>
              </a:spcBef>
              <a:spcAft>
                <a:spcPct val="0"/>
              </a:spcAft>
              <a:defRPr sz="27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de-DE" sz="4000" b="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Vielen Dank für Ihr Interesse!</a:t>
            </a:r>
            <a:br>
              <a:rPr lang="de-DE" sz="4000" b="0" kern="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de-DE" sz="4000" b="0" kern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81261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ln>
            <a:noFill/>
          </a:ln>
        </p:spPr>
        <p:txBody>
          <a:bodyPr/>
          <a:lstStyle/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10" name="Datumsplatzhalter 9"/>
          <p:cNvSpPr>
            <a:spLocks noGrp="1"/>
          </p:cNvSpPr>
          <p:nvPr>
            <p:ph type="dt" sz="half" idx="10"/>
          </p:nvPr>
        </p:nvSpPr>
        <p:spPr>
          <a:xfrm>
            <a:off x="6228000" y="6588000"/>
            <a:ext cx="1080000" cy="270000"/>
          </a:xfrm>
        </p:spPr>
        <p:txBody>
          <a:bodyPr/>
          <a:lstStyle>
            <a:lvl1pPr>
              <a:defRPr/>
            </a:lvl1pPr>
          </a:lstStyle>
          <a:p>
            <a:r>
              <a:rPr lang="de-DE" dirty="0" smtClean="0"/>
              <a:t>02.02.2021</a:t>
            </a:r>
            <a:endParaRPr lang="de-DE" dirty="0"/>
          </a:p>
        </p:txBody>
      </p:sp>
      <p:sp>
        <p:nvSpPr>
          <p:cNvPr id="11" name="Fußzeilenplatzhalt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12" name="Foliennummernplatzhalt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‹Nr.›</a:t>
            </a:fld>
            <a:endParaRPr lang="de-DE" dirty="0"/>
          </a:p>
        </p:txBody>
      </p:sp>
      <p:sp>
        <p:nvSpPr>
          <p:cNvPr id="13" name="Titel 12"/>
          <p:cNvSpPr>
            <a:spLocks noGrp="1"/>
          </p:cNvSpPr>
          <p:nvPr>
            <p:ph type="title"/>
          </p:nvPr>
        </p:nvSpPr>
        <p:spPr>
          <a:ln>
            <a:noFill/>
          </a:ln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7551848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228000" y="6588000"/>
            <a:ext cx="1080000" cy="2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 defTabSz="914298">
              <a:spcBef>
                <a:spcPct val="0"/>
              </a:spcBef>
              <a:defRPr sz="1100" b="0">
                <a:latin typeface="+mn-lt"/>
              </a:defRPr>
            </a:lvl1pPr>
          </a:lstStyle>
          <a:p>
            <a:r>
              <a:rPr lang="de-DE" dirty="0" smtClean="0"/>
              <a:t>02.02.2021</a:t>
            </a:r>
            <a:endParaRPr lang="de-DE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68000" y="6588000"/>
            <a:ext cx="5400000" cy="2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 defTabSz="914298">
              <a:spcBef>
                <a:spcPct val="0"/>
              </a:spcBef>
              <a:defRPr sz="1100">
                <a:latin typeface="+mn-lt"/>
              </a:defRPr>
            </a:lvl1pPr>
          </a:lstStyle>
          <a:p>
            <a:r>
              <a:rPr lang="de-DE" dirty="0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956000" y="6588000"/>
            <a:ext cx="720000" cy="2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 defTabSz="914298">
              <a:spcBef>
                <a:spcPct val="0"/>
              </a:spcBef>
              <a:defRPr sz="1100" b="0">
                <a:latin typeface="+mn-lt"/>
              </a:defRPr>
            </a:lvl1pPr>
          </a:lstStyle>
          <a:p>
            <a:fld id="{41F11D64-F2AF-4900-B86E-CBB97C8186BC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3925897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228000" y="6588000"/>
            <a:ext cx="1080000" cy="2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 defTabSz="914298">
              <a:spcBef>
                <a:spcPct val="0"/>
              </a:spcBef>
              <a:defRPr sz="1100" b="0">
                <a:latin typeface="+mn-lt"/>
              </a:defRPr>
            </a:lvl1pPr>
          </a:lstStyle>
          <a:p>
            <a:r>
              <a:rPr lang="de-DE" dirty="0" smtClean="0"/>
              <a:t>02.02.2021</a:t>
            </a:r>
            <a:endParaRPr lang="de-DE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68000" y="6588000"/>
            <a:ext cx="5400000" cy="2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 defTabSz="914298">
              <a:spcBef>
                <a:spcPct val="0"/>
              </a:spcBef>
              <a:defRPr sz="1100">
                <a:latin typeface="+mn-lt"/>
              </a:defRPr>
            </a:lvl1pPr>
          </a:lstStyle>
          <a:p>
            <a:r>
              <a:rPr lang="de-DE" dirty="0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956000" y="6588000"/>
            <a:ext cx="720000" cy="2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 defTabSz="914298">
              <a:spcBef>
                <a:spcPct val="0"/>
              </a:spcBef>
              <a:defRPr sz="1100" b="0">
                <a:latin typeface="+mn-lt"/>
              </a:defRPr>
            </a:lvl1pPr>
          </a:lstStyle>
          <a:p>
            <a:fld id="{41F11D64-F2AF-4900-B86E-CBB97C8186BC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4298637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  <a:alpha val="3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ChangeArrowheads="1"/>
          </p:cNvSpPr>
          <p:nvPr/>
        </p:nvSpPr>
        <p:spPr bwMode="auto">
          <a:xfrm>
            <a:off x="0" y="6588000"/>
            <a:ext cx="9144000" cy="270000"/>
          </a:xfrm>
          <a:prstGeom prst="rect">
            <a:avLst/>
          </a:prstGeom>
          <a:gradFill rotWithShape="0">
            <a:gsLst>
              <a:gs pos="0">
                <a:srgbClr val="E0141E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287" tIns="41143" rIns="82287" bIns="41143" anchor="ctr"/>
          <a:lstStyle/>
          <a:p>
            <a:endParaRPr lang="de-DE" dirty="0"/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68000" y="468000"/>
            <a:ext cx="8208000" cy="648000"/>
          </a:xfrm>
          <a:prstGeom prst="rect">
            <a:avLst/>
          </a:prstGeom>
          <a:solidFill>
            <a:srgbClr val="CCCCFF">
              <a:alpha val="30196"/>
            </a:srgbClr>
          </a:solidFill>
          <a:ln w="9525">
            <a:noFill/>
            <a:miter lim="800000"/>
            <a:headEnd/>
            <a:tailEnd/>
          </a:ln>
          <a:effectLst/>
          <a:extLst/>
        </p:spPr>
        <p:txBody>
          <a:bodyPr vert="horz" wrap="square" lIns="90000" tIns="90000" rIns="90000" bIns="900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 smtClean="0"/>
              <a:t>Titel</a:t>
            </a:r>
          </a:p>
        </p:txBody>
      </p:sp>
      <p:sp>
        <p:nvSpPr>
          <p:cNvPr id="9318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7544" y="1386000"/>
            <a:ext cx="8208000" cy="4734000"/>
          </a:xfrm>
          <a:prstGeom prst="rect">
            <a:avLst/>
          </a:prstGeom>
          <a:solidFill>
            <a:srgbClr val="CCCCFF">
              <a:alpha val="30196"/>
            </a:srgbClr>
          </a:solidFill>
          <a:ln>
            <a:noFill/>
          </a:ln>
          <a:effectLst/>
          <a:extLst/>
        </p:spPr>
        <p:txBody>
          <a:bodyPr vert="horz" wrap="square" lIns="90000" tIns="90000" rIns="90000" bIns="90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 smtClean="0"/>
              <a:t>Klicken Sie, um die Formate des Vorlagentextes zu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</p:txBody>
      </p:sp>
      <p:sp>
        <p:nvSpPr>
          <p:cNvPr id="9318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228000" y="6588000"/>
            <a:ext cx="1080000" cy="2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 defTabSz="914298">
              <a:spcBef>
                <a:spcPct val="0"/>
              </a:spcBef>
              <a:defRPr sz="1100" b="0">
                <a:latin typeface="+mn-lt"/>
              </a:defRPr>
            </a:lvl1pPr>
          </a:lstStyle>
          <a:p>
            <a:r>
              <a:rPr lang="de-DE" dirty="0" smtClean="0"/>
              <a:t>03.03.2020</a:t>
            </a:r>
            <a:endParaRPr lang="de-DE" dirty="0"/>
          </a:p>
        </p:txBody>
      </p:sp>
      <p:sp>
        <p:nvSpPr>
          <p:cNvPr id="9319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68000" y="6588000"/>
            <a:ext cx="5400000" cy="2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 defTabSz="914298">
              <a:spcBef>
                <a:spcPct val="0"/>
              </a:spcBef>
              <a:defRPr sz="1100">
                <a:latin typeface="+mn-lt"/>
              </a:defRPr>
            </a:lvl1pPr>
          </a:lstStyle>
          <a:p>
            <a:r>
              <a:rPr lang="de-DE" dirty="0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9319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956000" y="6588000"/>
            <a:ext cx="720000" cy="2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 defTabSz="914298">
              <a:spcBef>
                <a:spcPct val="0"/>
              </a:spcBef>
              <a:defRPr sz="1100" b="0">
                <a:latin typeface="+mn-lt"/>
              </a:defRPr>
            </a:lvl1pPr>
          </a:lstStyle>
          <a:p>
            <a:fld id="{41F11D64-F2AF-4900-B86E-CBB97C8186BC}" type="slidenum">
              <a:rPr lang="de-DE" smtClean="0"/>
              <a:t>‹Nr.›</a:t>
            </a:fld>
            <a:endParaRPr lang="de-DE" dirty="0"/>
          </a:p>
        </p:txBody>
      </p:sp>
      <p:sp>
        <p:nvSpPr>
          <p:cNvPr id="93192" name="Text Box 8"/>
          <p:cNvSpPr txBox="1">
            <a:spLocks noChangeArrowheads="1"/>
          </p:cNvSpPr>
          <p:nvPr/>
        </p:nvSpPr>
        <p:spPr bwMode="auto">
          <a:xfrm>
            <a:off x="97632" y="3105836"/>
            <a:ext cx="184725" cy="646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7" tIns="45719" rIns="91437" bIns="45719" anchor="ctr">
            <a:spAutoFit/>
          </a:bodyPr>
          <a:lstStyle>
            <a:lvl1pPr algn="l" defTabSz="10160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08000" algn="l" defTabSz="10160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016000" algn="l" defTabSz="10160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524000" algn="l" defTabSz="10160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32000" algn="l" defTabSz="10160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4892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464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036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608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</a:pPr>
            <a:endParaRPr lang="de-DE" sz="3600" b="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61" r:id="rId1"/>
    <p:sldLayoutId id="2147484272" r:id="rId2"/>
    <p:sldLayoutId id="2147484262" r:id="rId3"/>
    <p:sldLayoutId id="2147484273" r:id="rId4"/>
    <p:sldLayoutId id="2147484274" r:id="rId5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3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318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31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31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31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31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7" grpId="0" animBg="1"/>
      <p:bldP spid="93188" grpId="0" build="p" animBg="1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318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93188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318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93188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318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93188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318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93188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/>
  <p:txStyles>
    <p:titleStyle>
      <a:lvl1pPr algn="l" defTabSz="914298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+mj-lt"/>
          <a:ea typeface="+mj-ea"/>
          <a:cs typeface="+mj-cs"/>
        </a:defRPr>
      </a:lvl1pPr>
      <a:lvl2pPr algn="l" defTabSz="914298" rtl="0" eaLnBrk="1" fontAlgn="base" hangingPunct="1">
        <a:spcBef>
          <a:spcPct val="0"/>
        </a:spcBef>
        <a:spcAft>
          <a:spcPct val="0"/>
        </a:spcAft>
        <a:defRPr sz="2700" b="1">
          <a:solidFill>
            <a:schemeClr val="tx1"/>
          </a:solidFill>
          <a:latin typeface="Arial" charset="0"/>
        </a:defRPr>
      </a:lvl2pPr>
      <a:lvl3pPr algn="l" defTabSz="914298" rtl="0" eaLnBrk="1" fontAlgn="base" hangingPunct="1">
        <a:spcBef>
          <a:spcPct val="0"/>
        </a:spcBef>
        <a:spcAft>
          <a:spcPct val="0"/>
        </a:spcAft>
        <a:defRPr sz="2700" b="1">
          <a:solidFill>
            <a:schemeClr val="tx1"/>
          </a:solidFill>
          <a:latin typeface="Arial" charset="0"/>
        </a:defRPr>
      </a:lvl3pPr>
      <a:lvl4pPr algn="l" defTabSz="914298" rtl="0" eaLnBrk="1" fontAlgn="base" hangingPunct="1">
        <a:spcBef>
          <a:spcPct val="0"/>
        </a:spcBef>
        <a:spcAft>
          <a:spcPct val="0"/>
        </a:spcAft>
        <a:defRPr sz="2700" b="1">
          <a:solidFill>
            <a:schemeClr val="tx1"/>
          </a:solidFill>
          <a:latin typeface="Arial" charset="0"/>
        </a:defRPr>
      </a:lvl4pPr>
      <a:lvl5pPr algn="l" defTabSz="914298" rtl="0" eaLnBrk="1" fontAlgn="base" hangingPunct="1">
        <a:spcBef>
          <a:spcPct val="0"/>
        </a:spcBef>
        <a:spcAft>
          <a:spcPct val="0"/>
        </a:spcAft>
        <a:defRPr sz="2700" b="1">
          <a:solidFill>
            <a:schemeClr val="tx1"/>
          </a:solidFill>
          <a:latin typeface="Arial" charset="0"/>
        </a:defRPr>
      </a:lvl5pPr>
      <a:lvl6pPr marL="411434" algn="l" defTabSz="914298" rtl="0" eaLnBrk="1" fontAlgn="base" hangingPunct="1">
        <a:spcBef>
          <a:spcPct val="0"/>
        </a:spcBef>
        <a:spcAft>
          <a:spcPct val="0"/>
        </a:spcAft>
        <a:defRPr sz="2700" b="1">
          <a:solidFill>
            <a:schemeClr val="tx1"/>
          </a:solidFill>
          <a:latin typeface="Arial" charset="0"/>
        </a:defRPr>
      </a:lvl6pPr>
      <a:lvl7pPr marL="822869" algn="l" defTabSz="914298" rtl="0" eaLnBrk="1" fontAlgn="base" hangingPunct="1">
        <a:spcBef>
          <a:spcPct val="0"/>
        </a:spcBef>
        <a:spcAft>
          <a:spcPct val="0"/>
        </a:spcAft>
        <a:defRPr sz="2700" b="1">
          <a:solidFill>
            <a:schemeClr val="tx1"/>
          </a:solidFill>
          <a:latin typeface="Arial" charset="0"/>
        </a:defRPr>
      </a:lvl7pPr>
      <a:lvl8pPr marL="1234303" algn="l" defTabSz="914298" rtl="0" eaLnBrk="1" fontAlgn="base" hangingPunct="1">
        <a:spcBef>
          <a:spcPct val="0"/>
        </a:spcBef>
        <a:spcAft>
          <a:spcPct val="0"/>
        </a:spcAft>
        <a:defRPr sz="2700" b="1">
          <a:solidFill>
            <a:schemeClr val="tx1"/>
          </a:solidFill>
          <a:latin typeface="Arial" charset="0"/>
        </a:defRPr>
      </a:lvl8pPr>
      <a:lvl9pPr marL="1645737" algn="l" defTabSz="914298" rtl="0" eaLnBrk="1" fontAlgn="base" hangingPunct="1">
        <a:spcBef>
          <a:spcPct val="0"/>
        </a:spcBef>
        <a:spcAft>
          <a:spcPct val="0"/>
        </a:spcAft>
        <a:defRPr sz="2700" b="1">
          <a:solidFill>
            <a:schemeClr val="tx1"/>
          </a:solidFill>
          <a:latin typeface="Arial" charset="0"/>
        </a:defRPr>
      </a:lvl9pPr>
    </p:titleStyle>
    <p:bodyStyle>
      <a:lvl1pPr marL="257146" indent="-257146" algn="l" defTabSz="914298" rtl="0" eaLnBrk="1" fontAlgn="base" hangingPunct="1">
        <a:spcBef>
          <a:spcPct val="20000"/>
        </a:spcBef>
        <a:spcAft>
          <a:spcPct val="0"/>
        </a:spcAft>
        <a:buClr>
          <a:srgbClr val="E0141E"/>
        </a:buClr>
        <a:buSzPct val="130000"/>
        <a:buFont typeface="Arial" panose="020B0604020202020204" pitchFamily="34" charset="0"/>
        <a:buChar char="●"/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714296" indent="-285718" algn="l" defTabSz="914298" rtl="0" eaLnBrk="1" fontAlgn="base" hangingPunct="1">
        <a:spcBef>
          <a:spcPct val="20000"/>
        </a:spcBef>
        <a:spcAft>
          <a:spcPct val="0"/>
        </a:spcAft>
        <a:buClr>
          <a:srgbClr val="E0141E"/>
        </a:buClr>
        <a:buSzPct val="130000"/>
        <a:buFont typeface="Arial" panose="020B0604020202020204" pitchFamily="34" charset="0"/>
        <a:buChar char="●"/>
        <a:defRPr sz="1800">
          <a:solidFill>
            <a:schemeClr val="tx1"/>
          </a:solidFill>
          <a:latin typeface="+mn-lt"/>
        </a:defRPr>
      </a:lvl2pPr>
      <a:lvl3pPr marL="1114301" indent="-228575" algn="l" defTabSz="914298" rtl="0" eaLnBrk="1" fontAlgn="base" hangingPunct="1">
        <a:spcBef>
          <a:spcPct val="20000"/>
        </a:spcBef>
        <a:spcAft>
          <a:spcPct val="0"/>
        </a:spcAft>
        <a:buClr>
          <a:srgbClr val="E0141E"/>
        </a:buClr>
        <a:buSzPct val="130000"/>
        <a:buFont typeface="Arial" panose="020B0604020202020204" pitchFamily="34" charset="0"/>
        <a:buChar char="●"/>
        <a:defRPr sz="1800">
          <a:solidFill>
            <a:schemeClr val="tx1"/>
          </a:solidFill>
          <a:latin typeface="+mn-lt"/>
        </a:defRPr>
      </a:lvl3pPr>
      <a:lvl4pPr marL="1514307" indent="-228575" algn="l" defTabSz="914298" rtl="0" eaLnBrk="1" fontAlgn="base" hangingPunct="1">
        <a:spcBef>
          <a:spcPct val="20000"/>
        </a:spcBef>
        <a:spcAft>
          <a:spcPct val="0"/>
        </a:spcAft>
        <a:buClr>
          <a:srgbClr val="E0141E"/>
        </a:buClr>
        <a:buSzPct val="130000"/>
        <a:buFont typeface="Arial" panose="020B0604020202020204" pitchFamily="34" charset="0"/>
        <a:buChar char="●"/>
        <a:defRPr sz="1800">
          <a:solidFill>
            <a:schemeClr val="tx1"/>
          </a:solidFill>
          <a:latin typeface="+mn-lt"/>
        </a:defRPr>
      </a:lvl4pPr>
      <a:lvl5pPr marL="1942884" indent="-228575" algn="l" defTabSz="914298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354318" indent="-228575" algn="l" defTabSz="914298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765753" indent="-228575" algn="l" defTabSz="914298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177187" indent="-228575" algn="l" defTabSz="914298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588621" indent="-228575" algn="l" defTabSz="914298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82286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34" algn="l" defTabSz="82286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869" algn="l" defTabSz="82286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303" algn="l" defTabSz="82286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737" algn="l" defTabSz="82286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171" algn="l" defTabSz="82286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606" algn="l" defTabSz="82286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040" algn="l" defTabSz="82286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474" algn="l" defTabSz="82286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7.jpg"/><Relationship Id="rId7" Type="http://schemas.openxmlformats.org/officeDocument/2006/relationships/image" Target="../media/image10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Relationship Id="rId6" Type="http://schemas.microsoft.com/office/2007/relationships/hdphoto" Target="../media/hdphoto2.wdp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Inhaltsplatzhalter 7"/>
          <p:cNvSpPr>
            <a:spLocks noGrp="1"/>
          </p:cNvSpPr>
          <p:nvPr>
            <p:ph sz="quarter" idx="10"/>
          </p:nvPr>
        </p:nvSpPr>
        <p:spPr>
          <a:xfrm>
            <a:off x="1619672" y="2312976"/>
            <a:ext cx="6805190" cy="2556184"/>
          </a:xfrm>
        </p:spPr>
        <p:txBody>
          <a:bodyPr/>
          <a:lstStyle/>
          <a:p>
            <a:r>
              <a:rPr lang="de-DE" sz="4000" b="1" dirty="0" smtClean="0"/>
              <a:t>Amt für Hochbau und Immobilienmanagement</a:t>
            </a:r>
          </a:p>
          <a:p>
            <a:r>
              <a:rPr lang="de-DE" sz="4000" b="1" dirty="0" smtClean="0"/>
              <a:t>- KiTa Kreishäuschen -</a:t>
            </a:r>
          </a:p>
          <a:p>
            <a:endParaRPr lang="de-DE" sz="4400" dirty="0" smtClean="0"/>
          </a:p>
          <a:p>
            <a:endParaRPr lang="de-DE" sz="4800" b="1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4294967295"/>
          </p:nvPr>
        </p:nvSpPr>
        <p:spPr>
          <a:xfrm>
            <a:off x="8064500" y="6588125"/>
            <a:ext cx="1079500" cy="269875"/>
          </a:xfrm>
        </p:spPr>
        <p:txBody>
          <a:bodyPr/>
          <a:lstStyle/>
          <a:p>
            <a:r>
              <a:rPr lang="de-DE" dirty="0" smtClean="0"/>
              <a:t>21.09.2020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4294967295"/>
          </p:nvPr>
        </p:nvSpPr>
        <p:spPr>
          <a:xfrm>
            <a:off x="0" y="6588125"/>
            <a:ext cx="5399088" cy="269875"/>
          </a:xfrm>
        </p:spPr>
        <p:txBody>
          <a:bodyPr/>
          <a:lstStyle/>
          <a:p>
            <a:r>
              <a:rPr lang="de-DE" dirty="0" smtClean="0"/>
              <a:t>   Kreis Warendorf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294967295"/>
          </p:nvPr>
        </p:nvSpPr>
        <p:spPr>
          <a:xfrm>
            <a:off x="8424863" y="6588125"/>
            <a:ext cx="719137" cy="269875"/>
          </a:xfrm>
        </p:spPr>
        <p:txBody>
          <a:bodyPr/>
          <a:lstStyle/>
          <a:p>
            <a:fld id="{41F11D64-F2AF-4900-B86E-CBB97C8186BC}" type="slidenum">
              <a:rPr lang="de-DE" smtClean="0"/>
              <a:t>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2510160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21.09.2021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2</a:t>
            </a:fld>
            <a:endParaRPr lang="de-DE" dirty="0"/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4193" y="517907"/>
            <a:ext cx="7175614" cy="5822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348718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21.09.2021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3</a:t>
            </a:fld>
            <a:endParaRPr lang="de-DE" dirty="0"/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81" t="54199" r="17138" b="10687"/>
          <a:stretch/>
        </p:blipFill>
        <p:spPr>
          <a:xfrm rot="5400000">
            <a:off x="-821963" y="1190115"/>
            <a:ext cx="6270700" cy="4267750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9" t="10687" r="59793" b="50382"/>
          <a:stretch/>
        </p:blipFill>
        <p:spPr>
          <a:xfrm rot="5400000">
            <a:off x="5603667" y="3091525"/>
            <a:ext cx="2454275" cy="4281358"/>
          </a:xfrm>
          <a:prstGeom prst="rect">
            <a:avLst/>
          </a:prstGeom>
        </p:spPr>
      </p:pic>
      <p:sp>
        <p:nvSpPr>
          <p:cNvPr id="6" name="Gleichschenkliges Dreieck 5"/>
          <p:cNvSpPr/>
          <p:nvPr/>
        </p:nvSpPr>
        <p:spPr bwMode="auto">
          <a:xfrm rot="16200000">
            <a:off x="3671900" y="4257092"/>
            <a:ext cx="216024" cy="144016"/>
          </a:xfrm>
          <a:prstGeom prst="triangle">
            <a:avLst/>
          </a:prstGeom>
          <a:solidFill>
            <a:srgbClr val="FF0000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lg" len="lg"/>
            <a:tailEnd type="arrow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6513441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Fördermittel des Landes NRW</a:t>
            </a:r>
          </a:p>
          <a:p>
            <a:r>
              <a:rPr lang="de-DE" dirty="0" smtClean="0"/>
              <a:t>Machbarkeitsstudie</a:t>
            </a:r>
            <a:r>
              <a:rPr lang="de-DE" dirty="0"/>
              <a:t> </a:t>
            </a:r>
            <a:r>
              <a:rPr lang="de-DE" dirty="0" smtClean="0"/>
              <a:t>2018</a:t>
            </a:r>
          </a:p>
          <a:p>
            <a:r>
              <a:rPr lang="de-DE" dirty="0" smtClean="0"/>
              <a:t>Bauzeit: 2020 - 2021</a:t>
            </a:r>
          </a:p>
          <a:p>
            <a:r>
              <a:rPr lang="de-DE" dirty="0" smtClean="0"/>
              <a:t>Nutzfläche: ca. 340 m</a:t>
            </a:r>
            <a:r>
              <a:rPr lang="de-DE" baseline="30000" dirty="0" smtClean="0"/>
              <a:t>2</a:t>
            </a:r>
          </a:p>
          <a:p>
            <a:r>
              <a:rPr lang="de-DE" dirty="0" smtClean="0"/>
              <a:t>Außenanlagen: ca. 476 m</a:t>
            </a:r>
            <a:r>
              <a:rPr lang="de-DE" baseline="30000" dirty="0" smtClean="0"/>
              <a:t>2</a:t>
            </a:r>
          </a:p>
          <a:p>
            <a:r>
              <a:rPr lang="de-DE" dirty="0" smtClean="0"/>
              <a:t>U3</a:t>
            </a:r>
          </a:p>
          <a:p>
            <a:r>
              <a:rPr lang="de-DE" dirty="0"/>
              <a:t>2-KiTa-Gruppen á 10 Kinder</a:t>
            </a:r>
          </a:p>
          <a:p>
            <a:r>
              <a:rPr lang="de-DE" dirty="0" smtClean="0"/>
              <a:t>7 Mitarbeiterinnen                                                                                                         (1 KiTa-Leitung, 5 pädagogische Fachkräfte, 1 Auszubildende)</a:t>
            </a:r>
          </a:p>
          <a:p>
            <a:r>
              <a:rPr lang="de-DE" dirty="0" smtClean="0"/>
              <a:t>Inbetriebnahme: 02/2021</a:t>
            </a:r>
          </a:p>
          <a:p>
            <a:r>
              <a:rPr lang="de-DE" dirty="0" smtClean="0"/>
              <a:t>KiTa-Jahr 2021/22: 12 (+4)</a:t>
            </a:r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21.09.2021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4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Zusammenfassung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995090099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21.09.2021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5</a:t>
            </a:fld>
            <a:endParaRPr lang="de-DE" dirty="0"/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326" t="12201" r="4326" b="5900"/>
          <a:stretch/>
        </p:blipFill>
        <p:spPr>
          <a:xfrm>
            <a:off x="395536" y="476672"/>
            <a:ext cx="8352928" cy="561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820921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nhaltsplatzhalt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187794"/>
            <a:ext cx="3239904" cy="2429929"/>
          </a:xfrm>
        </p:spPr>
      </p:pic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21.09.2021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6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2000" dirty="0" smtClean="0"/>
              <a:t>KiTa Kreishäuschen</a:t>
            </a:r>
            <a:endParaRPr lang="de-DE" sz="2000" dirty="0"/>
          </a:p>
        </p:txBody>
      </p:sp>
      <p:pic>
        <p:nvPicPr>
          <p:cNvPr id="9" name="Inhaltsplatzhalter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83632" y="3824198"/>
            <a:ext cx="3243896" cy="2432922"/>
          </a:xfrm>
          <a:prstGeom prst="rect">
            <a:avLst/>
          </a:prstGeom>
          <a:solidFill>
            <a:srgbClr val="CCCCFF">
              <a:alpha val="30196"/>
            </a:srgbClr>
          </a:solidFill>
          <a:ln>
            <a:noFill/>
          </a:ln>
          <a:effectLst/>
          <a:extLst/>
        </p:spPr>
      </p:pic>
      <p:pic>
        <p:nvPicPr>
          <p:cNvPr id="10" name="Grafik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3091" y="3792858"/>
            <a:ext cx="3285682" cy="2464262"/>
          </a:xfrm>
          <a:prstGeom prst="rect">
            <a:avLst/>
          </a:prstGeom>
        </p:spPr>
      </p:pic>
      <p:pic>
        <p:nvPicPr>
          <p:cNvPr id="2" name="Grafik 1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476" t="13794" r="5949" b="8045"/>
          <a:stretch/>
        </p:blipFill>
        <p:spPr>
          <a:xfrm>
            <a:off x="1187625" y="1180802"/>
            <a:ext cx="3239904" cy="2448272"/>
          </a:xfrm>
          <a:prstGeom prst="rect">
            <a:avLst/>
          </a:prstGeom>
        </p:spPr>
      </p:pic>
      <p:pic>
        <p:nvPicPr>
          <p:cNvPr id="11" name="Grafik 10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564" t="3890" b="8466"/>
          <a:stretch/>
        </p:blipFill>
        <p:spPr>
          <a:xfrm>
            <a:off x="4644009" y="1180803"/>
            <a:ext cx="3240360" cy="2464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212657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nhaltsplatzhalt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7977" y="2529438"/>
            <a:ext cx="3220759" cy="2649578"/>
          </a:xfrm>
        </p:spPr>
      </p:pic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21.09.2021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7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2000" dirty="0" smtClean="0"/>
              <a:t>KiTa Kreishäuschen</a:t>
            </a:r>
            <a:endParaRPr lang="de-DE" sz="2000" dirty="0"/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84651" y="2563562"/>
            <a:ext cx="3186921" cy="2576876"/>
          </a:xfrm>
          <a:prstGeom prst="rect">
            <a:avLst/>
          </a:prstGeom>
        </p:spPr>
      </p:pic>
      <p:pic>
        <p:nvPicPr>
          <p:cNvPr id="9" name="Inhaltsplatzhalter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5400000">
            <a:off x="6248082" y="3912346"/>
            <a:ext cx="2296261" cy="1882423"/>
          </a:xfrm>
          <a:prstGeom prst="rect">
            <a:avLst/>
          </a:prstGeom>
          <a:solidFill>
            <a:srgbClr val="CCCCFF">
              <a:alpha val="30196"/>
            </a:srgbClr>
          </a:solidFill>
          <a:ln>
            <a:noFill/>
          </a:ln>
          <a:effectLst/>
          <a:extLst/>
        </p:spPr>
      </p:pic>
      <p:pic>
        <p:nvPicPr>
          <p:cNvPr id="10" name="Grafik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147260" y="1487491"/>
            <a:ext cx="2461927" cy="1846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896898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half" idx="4294967295"/>
          </p:nvPr>
        </p:nvSpPr>
        <p:spPr>
          <a:xfrm>
            <a:off x="8064500" y="6588125"/>
            <a:ext cx="1079500" cy="269875"/>
          </a:xfrm>
        </p:spPr>
        <p:txBody>
          <a:bodyPr/>
          <a:lstStyle/>
          <a:p>
            <a:r>
              <a:rPr lang="de-DE" dirty="0" smtClean="0"/>
              <a:t>21.09.2021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4294967295"/>
          </p:nvPr>
        </p:nvSpPr>
        <p:spPr>
          <a:xfrm>
            <a:off x="0" y="6588125"/>
            <a:ext cx="5399088" cy="269875"/>
          </a:xfrm>
        </p:spPr>
        <p:txBody>
          <a:bodyPr/>
          <a:lstStyle/>
          <a:p>
            <a:r>
              <a:rPr lang="de-DE" dirty="0" smtClean="0"/>
              <a:t>   Kreis Warendorf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294967295"/>
          </p:nvPr>
        </p:nvSpPr>
        <p:spPr>
          <a:xfrm>
            <a:off x="8424863" y="6588125"/>
            <a:ext cx="719137" cy="269875"/>
          </a:xfrm>
        </p:spPr>
        <p:txBody>
          <a:bodyPr/>
          <a:lstStyle/>
          <a:p>
            <a:fld id="{41F11D64-F2AF-4900-B86E-CBB97C8186BC}" type="slidenum">
              <a:rPr lang="de-DE" smtClean="0"/>
              <a:t>8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45382427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Folien Kreis Warendorf_H+I_ 2019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FFFFFF"/>
      </a:accent1>
      <a:accent2>
        <a:srgbClr val="333399"/>
      </a:accent2>
      <a:accent3>
        <a:srgbClr val="FFFFFF"/>
      </a:accent3>
      <a:accent4>
        <a:srgbClr val="000000"/>
      </a:accent4>
      <a:accent5>
        <a:srgbClr val="FFFFFF"/>
      </a:accent5>
      <a:accent6>
        <a:srgbClr val="2D2D8A"/>
      </a:accent6>
      <a:hlink>
        <a:srgbClr val="009999"/>
      </a:hlink>
      <a:folHlink>
        <a:srgbClr val="99CC00"/>
      </a:folHlink>
    </a:clrScheme>
    <a:fontScheme name="Folien Kreis Warendorf 2008 Allgemei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38100" cap="flat" cmpd="sng" algn="ctr">
          <a:solidFill>
            <a:schemeClr val="tx1"/>
          </a:solidFill>
          <a:prstDash val="solid"/>
          <a:round/>
          <a:headEnd type="none" w="lg" len="lg"/>
          <a:tailEnd type="arrow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de-DE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38100" cap="flat" cmpd="sng" algn="ctr">
          <a:solidFill>
            <a:schemeClr val="tx1"/>
          </a:solidFill>
          <a:prstDash val="solid"/>
          <a:round/>
          <a:headEnd type="none" w="lg" len="lg"/>
          <a:tailEnd type="arrow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de-DE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Folien Kreis Warendorf 2008 Allgemei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2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135</Words>
  <Application>Microsoft Office PowerPoint</Application>
  <PresentationFormat>Bildschirmpräsentation (4:3)</PresentationFormat>
  <Paragraphs>39</Paragraphs>
  <Slides>8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8</vt:i4>
      </vt:variant>
    </vt:vector>
  </HeadingPairs>
  <TitlesOfParts>
    <vt:vector size="13" baseType="lpstr">
      <vt:lpstr>Arial</vt:lpstr>
      <vt:lpstr>Calibri</vt:lpstr>
      <vt:lpstr>Gill Sans</vt:lpstr>
      <vt:lpstr>Times New Roman</vt:lpstr>
      <vt:lpstr>Folien Kreis Warendorf_H+I_ 2019</vt:lpstr>
      <vt:lpstr>PowerPoint-Präsentation</vt:lpstr>
      <vt:lpstr>PowerPoint-Präsentation</vt:lpstr>
      <vt:lpstr>PowerPoint-Präsentation</vt:lpstr>
      <vt:lpstr>Zusammenfassung</vt:lpstr>
      <vt:lpstr>PowerPoint-Präsentation</vt:lpstr>
      <vt:lpstr>KiTa Kreishäuschen</vt:lpstr>
      <vt:lpstr>KiTa Kreishäuschen</vt:lpstr>
      <vt:lpstr>PowerPoint-Präsentation</vt:lpstr>
    </vt:vector>
  </TitlesOfParts>
  <Company>Kreis Warendorf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Kreis Warendorf</dc:creator>
  <cp:lastModifiedBy>Doerr, Julia</cp:lastModifiedBy>
  <cp:revision>564</cp:revision>
  <cp:lastPrinted>2019-09-27T05:47:31Z</cp:lastPrinted>
  <dcterms:created xsi:type="dcterms:W3CDTF">2019-04-13T07:46:34Z</dcterms:created>
  <dcterms:modified xsi:type="dcterms:W3CDTF">2021-09-21T06:22:00Z</dcterms:modified>
</cp:coreProperties>
</file>