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Masters/slideMaster9.xml" ContentType="application/vnd.openxmlformats-officedocument.presentationml.slideMaster+xml"/>
  <Override PartName="/ppt/slideMasters/slideMaster10.xml" ContentType="application/vnd.openxmlformats-officedocument.presentationml.slideMaster+xml"/>
  <Override PartName="/ppt/slideMasters/slideMaster11.xml" ContentType="application/vnd.openxmlformats-officedocument.presentationml.slideMaster+xml"/>
  <Override PartName="/ppt/slideMasters/slideMaster12.xml" ContentType="application/vnd.openxmlformats-officedocument.presentationml.slideMaster+xml"/>
  <Override PartName="/ppt/slideMasters/slideMaster13.xml" ContentType="application/vnd.openxmlformats-officedocument.presentationml.slideMaster+xml"/>
  <Override PartName="/ppt/slideMasters/slideMaster14.xml" ContentType="application/vnd.openxmlformats-officedocument.presentationml.slideMaster+xml"/>
  <Override PartName="/ppt/slideMasters/slideMaster15.xml" ContentType="application/vnd.openxmlformats-officedocument.presentationml.slideMaster+xml"/>
  <Override PartName="/ppt/slideMasters/slideMaster16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theme/theme2.xml" ContentType="application/vnd.openxmlformats-officedocument.theme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theme/theme3.xml" ContentType="application/vnd.openxmlformats-officedocument.theme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theme/theme4.xml" ContentType="application/vnd.openxmlformats-officedocument.theme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theme/theme5.xml" ContentType="application/vnd.openxmlformats-officedocument.theme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slideLayouts/slideLayout67.xml" ContentType="application/vnd.openxmlformats-officedocument.presentationml.slideLayout+xml"/>
  <Override PartName="/ppt/theme/theme6.xml" ContentType="application/vnd.openxmlformats-officedocument.theme+xml"/>
  <Override PartName="/ppt/slideLayouts/slideLayout68.xml" ContentType="application/vnd.openxmlformats-officedocument.presentationml.slideLayout+xml"/>
  <Override PartName="/ppt/slideLayouts/slideLayout69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Layouts/slideLayout72.xml" ContentType="application/vnd.openxmlformats-officedocument.presentationml.slideLayout+xml"/>
  <Override PartName="/ppt/slideLayouts/slideLayout73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Layouts/slideLayout75.xml" ContentType="application/vnd.openxmlformats-officedocument.presentationml.slideLayout+xml"/>
  <Override PartName="/ppt/slideLayouts/slideLayout76.xml" ContentType="application/vnd.openxmlformats-officedocument.presentationml.slideLayout+xml"/>
  <Override PartName="/ppt/slideLayouts/slideLayout77.xml" ContentType="application/vnd.openxmlformats-officedocument.presentationml.slideLayout+xml"/>
  <Override PartName="/ppt/slideLayouts/slideLayout78.xml" ContentType="application/vnd.openxmlformats-officedocument.presentationml.slideLayout+xml"/>
  <Override PartName="/ppt/theme/theme7.xml" ContentType="application/vnd.openxmlformats-officedocument.theme+xml"/>
  <Override PartName="/ppt/slideLayouts/slideLayout79.xml" ContentType="application/vnd.openxmlformats-officedocument.presentationml.slideLayout+xml"/>
  <Override PartName="/ppt/slideLayouts/slideLayout80.xml" ContentType="application/vnd.openxmlformats-officedocument.presentationml.slideLayout+xml"/>
  <Override PartName="/ppt/slideLayouts/slideLayout81.xml" ContentType="application/vnd.openxmlformats-officedocument.presentationml.slideLayout+xml"/>
  <Override PartName="/ppt/slideLayouts/slideLayout82.xml" ContentType="application/vnd.openxmlformats-officedocument.presentationml.slideLayout+xml"/>
  <Override PartName="/ppt/slideLayouts/slideLayout83.xml" ContentType="application/vnd.openxmlformats-officedocument.presentationml.slideLayout+xml"/>
  <Override PartName="/ppt/slideLayouts/slideLayout84.xml" ContentType="application/vnd.openxmlformats-officedocument.presentationml.slideLayout+xml"/>
  <Override PartName="/ppt/slideLayouts/slideLayout85.xml" ContentType="application/vnd.openxmlformats-officedocument.presentationml.slideLayout+xml"/>
  <Override PartName="/ppt/slideLayouts/slideLayout86.xml" ContentType="application/vnd.openxmlformats-officedocument.presentationml.slideLayout+xml"/>
  <Override PartName="/ppt/slideLayouts/slideLayout87.xml" ContentType="application/vnd.openxmlformats-officedocument.presentationml.slideLayout+xml"/>
  <Override PartName="/ppt/slideLayouts/slideLayout88.xml" ContentType="application/vnd.openxmlformats-officedocument.presentationml.slideLayout+xml"/>
  <Override PartName="/ppt/slideLayouts/slideLayout89.xml" ContentType="application/vnd.openxmlformats-officedocument.presentationml.slideLayout+xml"/>
  <Override PartName="/ppt/theme/theme8.xml" ContentType="application/vnd.openxmlformats-officedocument.theme+xml"/>
  <Override PartName="/ppt/slideLayouts/slideLayout90.xml" ContentType="application/vnd.openxmlformats-officedocument.presentationml.slideLayout+xml"/>
  <Override PartName="/ppt/slideLayouts/slideLayout91.xml" ContentType="application/vnd.openxmlformats-officedocument.presentationml.slideLayout+xml"/>
  <Override PartName="/ppt/slideLayouts/slideLayout92.xml" ContentType="application/vnd.openxmlformats-officedocument.presentationml.slideLayout+xml"/>
  <Override PartName="/ppt/slideLayouts/slideLayout93.xml" ContentType="application/vnd.openxmlformats-officedocument.presentationml.slideLayout+xml"/>
  <Override PartName="/ppt/slideLayouts/slideLayout94.xml" ContentType="application/vnd.openxmlformats-officedocument.presentationml.slideLayout+xml"/>
  <Override PartName="/ppt/slideLayouts/slideLayout95.xml" ContentType="application/vnd.openxmlformats-officedocument.presentationml.slideLayout+xml"/>
  <Override PartName="/ppt/slideLayouts/slideLayout96.xml" ContentType="application/vnd.openxmlformats-officedocument.presentationml.slideLayout+xml"/>
  <Override PartName="/ppt/slideLayouts/slideLayout97.xml" ContentType="application/vnd.openxmlformats-officedocument.presentationml.slideLayout+xml"/>
  <Override PartName="/ppt/slideLayouts/slideLayout98.xml" ContentType="application/vnd.openxmlformats-officedocument.presentationml.slideLayout+xml"/>
  <Override PartName="/ppt/slideLayouts/slideLayout99.xml" ContentType="application/vnd.openxmlformats-officedocument.presentationml.slideLayout+xml"/>
  <Override PartName="/ppt/slideLayouts/slideLayout100.xml" ContentType="application/vnd.openxmlformats-officedocument.presentationml.slideLayout+xml"/>
  <Override PartName="/ppt/theme/theme9.xml" ContentType="application/vnd.openxmlformats-officedocument.theme+xml"/>
  <Override PartName="/ppt/slideLayouts/slideLayout101.xml" ContentType="application/vnd.openxmlformats-officedocument.presentationml.slideLayout+xml"/>
  <Override PartName="/ppt/slideLayouts/slideLayout102.xml" ContentType="application/vnd.openxmlformats-officedocument.presentationml.slideLayout+xml"/>
  <Override PartName="/ppt/slideLayouts/slideLayout103.xml" ContentType="application/vnd.openxmlformats-officedocument.presentationml.slideLayout+xml"/>
  <Override PartName="/ppt/slideLayouts/slideLayout104.xml" ContentType="application/vnd.openxmlformats-officedocument.presentationml.slideLayout+xml"/>
  <Override PartName="/ppt/slideLayouts/slideLayout105.xml" ContentType="application/vnd.openxmlformats-officedocument.presentationml.slideLayout+xml"/>
  <Override PartName="/ppt/slideLayouts/slideLayout106.xml" ContentType="application/vnd.openxmlformats-officedocument.presentationml.slideLayout+xml"/>
  <Override PartName="/ppt/slideLayouts/slideLayout107.xml" ContentType="application/vnd.openxmlformats-officedocument.presentationml.slideLayout+xml"/>
  <Override PartName="/ppt/slideLayouts/slideLayout108.xml" ContentType="application/vnd.openxmlformats-officedocument.presentationml.slideLayout+xml"/>
  <Override PartName="/ppt/slideLayouts/slideLayout109.xml" ContentType="application/vnd.openxmlformats-officedocument.presentationml.slideLayout+xml"/>
  <Override PartName="/ppt/slideLayouts/slideLayout110.xml" ContentType="application/vnd.openxmlformats-officedocument.presentationml.slideLayout+xml"/>
  <Override PartName="/ppt/slideLayouts/slideLayout111.xml" ContentType="application/vnd.openxmlformats-officedocument.presentationml.slideLayout+xml"/>
  <Override PartName="/ppt/theme/theme10.xml" ContentType="application/vnd.openxmlformats-officedocument.theme+xml"/>
  <Override PartName="/ppt/slideLayouts/slideLayout112.xml" ContentType="application/vnd.openxmlformats-officedocument.presentationml.slideLayout+xml"/>
  <Override PartName="/ppt/slideLayouts/slideLayout113.xml" ContentType="application/vnd.openxmlformats-officedocument.presentationml.slideLayout+xml"/>
  <Override PartName="/ppt/slideLayouts/slideLayout114.xml" ContentType="application/vnd.openxmlformats-officedocument.presentationml.slideLayout+xml"/>
  <Override PartName="/ppt/slideLayouts/slideLayout115.xml" ContentType="application/vnd.openxmlformats-officedocument.presentationml.slideLayout+xml"/>
  <Override PartName="/ppt/slideLayouts/slideLayout116.xml" ContentType="application/vnd.openxmlformats-officedocument.presentationml.slideLayout+xml"/>
  <Override PartName="/ppt/slideLayouts/slideLayout117.xml" ContentType="application/vnd.openxmlformats-officedocument.presentationml.slideLayout+xml"/>
  <Override PartName="/ppt/slideLayouts/slideLayout118.xml" ContentType="application/vnd.openxmlformats-officedocument.presentationml.slideLayout+xml"/>
  <Override PartName="/ppt/slideLayouts/slideLayout119.xml" ContentType="application/vnd.openxmlformats-officedocument.presentationml.slideLayout+xml"/>
  <Override PartName="/ppt/slideLayouts/slideLayout120.xml" ContentType="application/vnd.openxmlformats-officedocument.presentationml.slideLayout+xml"/>
  <Override PartName="/ppt/slideLayouts/slideLayout121.xml" ContentType="application/vnd.openxmlformats-officedocument.presentationml.slideLayout+xml"/>
  <Override PartName="/ppt/slideLayouts/slideLayout122.xml" ContentType="application/vnd.openxmlformats-officedocument.presentationml.slideLayout+xml"/>
  <Override PartName="/ppt/theme/theme11.xml" ContentType="application/vnd.openxmlformats-officedocument.theme+xml"/>
  <Override PartName="/ppt/slideLayouts/slideLayout123.xml" ContentType="application/vnd.openxmlformats-officedocument.presentationml.slideLayout+xml"/>
  <Override PartName="/ppt/slideLayouts/slideLayout124.xml" ContentType="application/vnd.openxmlformats-officedocument.presentationml.slideLayout+xml"/>
  <Override PartName="/ppt/slideLayouts/slideLayout125.xml" ContentType="application/vnd.openxmlformats-officedocument.presentationml.slideLayout+xml"/>
  <Override PartName="/ppt/slideLayouts/slideLayout126.xml" ContentType="application/vnd.openxmlformats-officedocument.presentationml.slideLayout+xml"/>
  <Override PartName="/ppt/slideLayouts/slideLayout127.xml" ContentType="application/vnd.openxmlformats-officedocument.presentationml.slideLayout+xml"/>
  <Override PartName="/ppt/slideLayouts/slideLayout128.xml" ContentType="application/vnd.openxmlformats-officedocument.presentationml.slideLayout+xml"/>
  <Override PartName="/ppt/slideLayouts/slideLayout129.xml" ContentType="application/vnd.openxmlformats-officedocument.presentationml.slideLayout+xml"/>
  <Override PartName="/ppt/slideLayouts/slideLayout130.xml" ContentType="application/vnd.openxmlformats-officedocument.presentationml.slideLayout+xml"/>
  <Override PartName="/ppt/slideLayouts/slideLayout131.xml" ContentType="application/vnd.openxmlformats-officedocument.presentationml.slideLayout+xml"/>
  <Override PartName="/ppt/slideLayouts/slideLayout132.xml" ContentType="application/vnd.openxmlformats-officedocument.presentationml.slideLayout+xml"/>
  <Override PartName="/ppt/slideLayouts/slideLayout133.xml" ContentType="application/vnd.openxmlformats-officedocument.presentationml.slideLayout+xml"/>
  <Override PartName="/ppt/theme/theme12.xml" ContentType="application/vnd.openxmlformats-officedocument.theme+xml"/>
  <Override PartName="/ppt/slideLayouts/slideLayout134.xml" ContentType="application/vnd.openxmlformats-officedocument.presentationml.slideLayout+xml"/>
  <Override PartName="/ppt/slideLayouts/slideLayout135.xml" ContentType="application/vnd.openxmlformats-officedocument.presentationml.slideLayout+xml"/>
  <Override PartName="/ppt/slideLayouts/slideLayout136.xml" ContentType="application/vnd.openxmlformats-officedocument.presentationml.slideLayout+xml"/>
  <Override PartName="/ppt/slideLayouts/slideLayout137.xml" ContentType="application/vnd.openxmlformats-officedocument.presentationml.slideLayout+xml"/>
  <Override PartName="/ppt/slideLayouts/slideLayout138.xml" ContentType="application/vnd.openxmlformats-officedocument.presentationml.slideLayout+xml"/>
  <Override PartName="/ppt/slideLayouts/slideLayout139.xml" ContentType="application/vnd.openxmlformats-officedocument.presentationml.slideLayout+xml"/>
  <Override PartName="/ppt/slideLayouts/slideLayout140.xml" ContentType="application/vnd.openxmlformats-officedocument.presentationml.slideLayout+xml"/>
  <Override PartName="/ppt/slideLayouts/slideLayout141.xml" ContentType="application/vnd.openxmlformats-officedocument.presentationml.slideLayout+xml"/>
  <Override PartName="/ppt/slideLayouts/slideLayout142.xml" ContentType="application/vnd.openxmlformats-officedocument.presentationml.slideLayout+xml"/>
  <Override PartName="/ppt/slideLayouts/slideLayout143.xml" ContentType="application/vnd.openxmlformats-officedocument.presentationml.slideLayout+xml"/>
  <Override PartName="/ppt/slideLayouts/slideLayout144.xml" ContentType="application/vnd.openxmlformats-officedocument.presentationml.slideLayout+xml"/>
  <Override PartName="/ppt/theme/theme13.xml" ContentType="application/vnd.openxmlformats-officedocument.theme+xml"/>
  <Override PartName="/ppt/slideLayouts/slideLayout145.xml" ContentType="application/vnd.openxmlformats-officedocument.presentationml.slideLayout+xml"/>
  <Override PartName="/ppt/slideLayouts/slideLayout146.xml" ContentType="application/vnd.openxmlformats-officedocument.presentationml.slideLayout+xml"/>
  <Override PartName="/ppt/slideLayouts/slideLayout147.xml" ContentType="application/vnd.openxmlformats-officedocument.presentationml.slideLayout+xml"/>
  <Override PartName="/ppt/slideLayouts/slideLayout148.xml" ContentType="application/vnd.openxmlformats-officedocument.presentationml.slideLayout+xml"/>
  <Override PartName="/ppt/slideLayouts/slideLayout149.xml" ContentType="application/vnd.openxmlformats-officedocument.presentationml.slideLayout+xml"/>
  <Override PartName="/ppt/slideLayouts/slideLayout150.xml" ContentType="application/vnd.openxmlformats-officedocument.presentationml.slideLayout+xml"/>
  <Override PartName="/ppt/slideLayouts/slideLayout151.xml" ContentType="application/vnd.openxmlformats-officedocument.presentationml.slideLayout+xml"/>
  <Override PartName="/ppt/slideLayouts/slideLayout152.xml" ContentType="application/vnd.openxmlformats-officedocument.presentationml.slideLayout+xml"/>
  <Override PartName="/ppt/slideLayouts/slideLayout153.xml" ContentType="application/vnd.openxmlformats-officedocument.presentationml.slideLayout+xml"/>
  <Override PartName="/ppt/slideLayouts/slideLayout154.xml" ContentType="application/vnd.openxmlformats-officedocument.presentationml.slideLayout+xml"/>
  <Override PartName="/ppt/slideLayouts/slideLayout155.xml" ContentType="application/vnd.openxmlformats-officedocument.presentationml.slideLayout+xml"/>
  <Override PartName="/ppt/theme/theme14.xml" ContentType="application/vnd.openxmlformats-officedocument.theme+xml"/>
  <Override PartName="/ppt/slideLayouts/slideLayout156.xml" ContentType="application/vnd.openxmlformats-officedocument.presentationml.slideLayout+xml"/>
  <Override PartName="/ppt/slideLayouts/slideLayout157.xml" ContentType="application/vnd.openxmlformats-officedocument.presentationml.slideLayout+xml"/>
  <Override PartName="/ppt/slideLayouts/slideLayout158.xml" ContentType="application/vnd.openxmlformats-officedocument.presentationml.slideLayout+xml"/>
  <Override PartName="/ppt/slideLayouts/slideLayout159.xml" ContentType="application/vnd.openxmlformats-officedocument.presentationml.slideLayout+xml"/>
  <Override PartName="/ppt/slideLayouts/slideLayout160.xml" ContentType="application/vnd.openxmlformats-officedocument.presentationml.slideLayout+xml"/>
  <Override PartName="/ppt/slideLayouts/slideLayout161.xml" ContentType="application/vnd.openxmlformats-officedocument.presentationml.slideLayout+xml"/>
  <Override PartName="/ppt/slideLayouts/slideLayout162.xml" ContentType="application/vnd.openxmlformats-officedocument.presentationml.slideLayout+xml"/>
  <Override PartName="/ppt/slideLayouts/slideLayout163.xml" ContentType="application/vnd.openxmlformats-officedocument.presentationml.slideLayout+xml"/>
  <Override PartName="/ppt/slideLayouts/slideLayout164.xml" ContentType="application/vnd.openxmlformats-officedocument.presentationml.slideLayout+xml"/>
  <Override PartName="/ppt/slideLayouts/slideLayout165.xml" ContentType="application/vnd.openxmlformats-officedocument.presentationml.slideLayout+xml"/>
  <Override PartName="/ppt/slideLayouts/slideLayout166.xml" ContentType="application/vnd.openxmlformats-officedocument.presentationml.slideLayout+xml"/>
  <Override PartName="/ppt/theme/theme15.xml" ContentType="application/vnd.openxmlformats-officedocument.theme+xml"/>
  <Override PartName="/ppt/slideLayouts/slideLayout167.xml" ContentType="application/vnd.openxmlformats-officedocument.presentationml.slideLayout+xml"/>
  <Override PartName="/ppt/slideLayouts/slideLayout168.xml" ContentType="application/vnd.openxmlformats-officedocument.presentationml.slideLayout+xml"/>
  <Override PartName="/ppt/slideLayouts/slideLayout169.xml" ContentType="application/vnd.openxmlformats-officedocument.presentationml.slideLayout+xml"/>
  <Override PartName="/ppt/slideLayouts/slideLayout170.xml" ContentType="application/vnd.openxmlformats-officedocument.presentationml.slideLayout+xml"/>
  <Override PartName="/ppt/slideLayouts/slideLayout171.xml" ContentType="application/vnd.openxmlformats-officedocument.presentationml.slideLayout+xml"/>
  <Override PartName="/ppt/slideLayouts/slideLayout172.xml" ContentType="application/vnd.openxmlformats-officedocument.presentationml.slideLayout+xml"/>
  <Override PartName="/ppt/slideLayouts/slideLayout173.xml" ContentType="application/vnd.openxmlformats-officedocument.presentationml.slideLayout+xml"/>
  <Override PartName="/ppt/slideLayouts/slideLayout174.xml" ContentType="application/vnd.openxmlformats-officedocument.presentationml.slideLayout+xml"/>
  <Override PartName="/ppt/slideLayouts/slideLayout175.xml" ContentType="application/vnd.openxmlformats-officedocument.presentationml.slideLayout+xml"/>
  <Override PartName="/ppt/slideLayouts/slideLayout176.xml" ContentType="application/vnd.openxmlformats-officedocument.presentationml.slideLayout+xml"/>
  <Override PartName="/ppt/slideLayouts/slideLayout177.xml" ContentType="application/vnd.openxmlformats-officedocument.presentationml.slideLayout+xml"/>
  <Override PartName="/ppt/theme/theme16.xml" ContentType="application/vnd.openxmlformats-officedocument.theme+xml"/>
  <Override PartName="/ppt/theme/theme17.xml" ContentType="application/vnd.openxmlformats-officedocument.theme+xml"/>
  <Override PartName="/ppt/theme/theme18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48" r:id="rId1"/>
    <p:sldMasterId id="2147483649" r:id="rId2"/>
    <p:sldMasterId id="2147483650" r:id="rId3"/>
    <p:sldMasterId id="2147483651" r:id="rId4"/>
    <p:sldMasterId id="2147483652" r:id="rId5"/>
    <p:sldMasterId id="2147483653" r:id="rId6"/>
    <p:sldMasterId id="2147483654" r:id="rId7"/>
    <p:sldMasterId id="2147483655" r:id="rId8"/>
    <p:sldMasterId id="2147483656" r:id="rId9"/>
    <p:sldMasterId id="2147483657" r:id="rId10"/>
    <p:sldMasterId id="2147483658" r:id="rId11"/>
    <p:sldMasterId id="2147483659" r:id="rId12"/>
    <p:sldMasterId id="2147483660" r:id="rId13"/>
    <p:sldMasterId id="2147483661" r:id="rId14"/>
    <p:sldMasterId id="2147483662" r:id="rId15"/>
    <p:sldMasterId id="2147483663" r:id="rId16"/>
  </p:sldMasterIdLst>
  <p:notesMasterIdLst>
    <p:notesMasterId r:id="rId23"/>
  </p:notesMasterIdLst>
  <p:handoutMasterIdLst>
    <p:handoutMasterId r:id="rId24"/>
  </p:handoutMasterIdLst>
  <p:sldIdLst>
    <p:sldId id="256" r:id="rId17"/>
    <p:sldId id="271" r:id="rId18"/>
    <p:sldId id="272" r:id="rId19"/>
    <p:sldId id="275" r:id="rId20"/>
    <p:sldId id="276" r:id="rId21"/>
    <p:sldId id="273" r:id="rId22"/>
  </p:sldIdLst>
  <p:sldSz cx="10160000" cy="7620000"/>
  <p:notesSz cx="6797675" cy="9926638"/>
  <p:defaultTextStyle>
    <a:defPPr>
      <a:defRPr lang="en-US"/>
    </a:defPPr>
    <a:lvl1pPr algn="ctr" rtl="0" fontAlgn="base">
      <a:spcBef>
        <a:spcPct val="0"/>
      </a:spcBef>
      <a:spcAft>
        <a:spcPct val="0"/>
      </a:spcAft>
      <a:defRPr sz="3200" kern="1200">
        <a:solidFill>
          <a:srgbClr val="000000"/>
        </a:solidFill>
        <a:latin typeface="Gill Sans" charset="0"/>
        <a:ea typeface="ヒラギノ角ゴ ProN W3" charset="-128"/>
        <a:cs typeface="+mn-cs"/>
        <a:sym typeface="Gill Sans" charset="0"/>
      </a:defRPr>
    </a:lvl1pPr>
    <a:lvl2pPr marL="457200" algn="ctr" rtl="0" fontAlgn="base">
      <a:spcBef>
        <a:spcPct val="0"/>
      </a:spcBef>
      <a:spcAft>
        <a:spcPct val="0"/>
      </a:spcAft>
      <a:defRPr sz="3200" kern="1200">
        <a:solidFill>
          <a:srgbClr val="000000"/>
        </a:solidFill>
        <a:latin typeface="Gill Sans" charset="0"/>
        <a:ea typeface="ヒラギノ角ゴ ProN W3" charset="-128"/>
        <a:cs typeface="+mn-cs"/>
        <a:sym typeface="Gill Sans" charset="0"/>
      </a:defRPr>
    </a:lvl2pPr>
    <a:lvl3pPr marL="914400" algn="ctr" rtl="0" fontAlgn="base">
      <a:spcBef>
        <a:spcPct val="0"/>
      </a:spcBef>
      <a:spcAft>
        <a:spcPct val="0"/>
      </a:spcAft>
      <a:defRPr sz="3200" kern="1200">
        <a:solidFill>
          <a:srgbClr val="000000"/>
        </a:solidFill>
        <a:latin typeface="Gill Sans" charset="0"/>
        <a:ea typeface="ヒラギノ角ゴ ProN W3" charset="-128"/>
        <a:cs typeface="+mn-cs"/>
        <a:sym typeface="Gill Sans" charset="0"/>
      </a:defRPr>
    </a:lvl3pPr>
    <a:lvl4pPr marL="1371600" algn="ctr" rtl="0" fontAlgn="base">
      <a:spcBef>
        <a:spcPct val="0"/>
      </a:spcBef>
      <a:spcAft>
        <a:spcPct val="0"/>
      </a:spcAft>
      <a:defRPr sz="3200" kern="1200">
        <a:solidFill>
          <a:srgbClr val="000000"/>
        </a:solidFill>
        <a:latin typeface="Gill Sans" charset="0"/>
        <a:ea typeface="ヒラギノ角ゴ ProN W3" charset="-128"/>
        <a:cs typeface="+mn-cs"/>
        <a:sym typeface="Gill Sans" charset="0"/>
      </a:defRPr>
    </a:lvl4pPr>
    <a:lvl5pPr marL="1828800" algn="ctr" rtl="0" fontAlgn="base">
      <a:spcBef>
        <a:spcPct val="0"/>
      </a:spcBef>
      <a:spcAft>
        <a:spcPct val="0"/>
      </a:spcAft>
      <a:defRPr sz="3200" kern="1200">
        <a:solidFill>
          <a:srgbClr val="000000"/>
        </a:solidFill>
        <a:latin typeface="Gill Sans" charset="0"/>
        <a:ea typeface="ヒラギノ角ゴ ProN W3" charset="-128"/>
        <a:cs typeface="+mn-cs"/>
        <a:sym typeface="Gill Sans" charset="0"/>
      </a:defRPr>
    </a:lvl5pPr>
    <a:lvl6pPr marL="2286000" algn="l" defTabSz="914400" rtl="0" eaLnBrk="1" latinLnBrk="0" hangingPunct="1">
      <a:defRPr sz="3200" kern="1200">
        <a:solidFill>
          <a:srgbClr val="000000"/>
        </a:solidFill>
        <a:latin typeface="Gill Sans" charset="0"/>
        <a:ea typeface="ヒラギノ角ゴ ProN W3" charset="-128"/>
        <a:cs typeface="+mn-cs"/>
        <a:sym typeface="Gill Sans" charset="0"/>
      </a:defRPr>
    </a:lvl6pPr>
    <a:lvl7pPr marL="2743200" algn="l" defTabSz="914400" rtl="0" eaLnBrk="1" latinLnBrk="0" hangingPunct="1">
      <a:defRPr sz="3200" kern="1200">
        <a:solidFill>
          <a:srgbClr val="000000"/>
        </a:solidFill>
        <a:latin typeface="Gill Sans" charset="0"/>
        <a:ea typeface="ヒラギノ角ゴ ProN W3" charset="-128"/>
        <a:cs typeface="+mn-cs"/>
        <a:sym typeface="Gill Sans" charset="0"/>
      </a:defRPr>
    </a:lvl7pPr>
    <a:lvl8pPr marL="3200400" algn="l" defTabSz="914400" rtl="0" eaLnBrk="1" latinLnBrk="0" hangingPunct="1">
      <a:defRPr sz="3200" kern="1200">
        <a:solidFill>
          <a:srgbClr val="000000"/>
        </a:solidFill>
        <a:latin typeface="Gill Sans" charset="0"/>
        <a:ea typeface="ヒラギノ角ゴ ProN W3" charset="-128"/>
        <a:cs typeface="+mn-cs"/>
        <a:sym typeface="Gill Sans" charset="0"/>
      </a:defRPr>
    </a:lvl8pPr>
    <a:lvl9pPr marL="3657600" algn="l" defTabSz="914400" rtl="0" eaLnBrk="1" latinLnBrk="0" hangingPunct="1">
      <a:defRPr sz="3200" kern="1200">
        <a:solidFill>
          <a:srgbClr val="000000"/>
        </a:solidFill>
        <a:latin typeface="Gill Sans" charset="0"/>
        <a:ea typeface="ヒラギノ角ゴ ProN W3" charset="-128"/>
        <a:cs typeface="+mn-cs"/>
        <a:sym typeface="Gill Sans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856" autoAdjust="0"/>
    <p:restoredTop sz="94660"/>
  </p:normalViewPr>
  <p:slideViewPr>
    <p:cSldViewPr>
      <p:cViewPr>
        <p:scale>
          <a:sx n="70" d="100"/>
          <a:sy n="70" d="100"/>
        </p:scale>
        <p:origin x="-936" y="-714"/>
      </p:cViewPr>
      <p:guideLst>
        <p:guide orient="horz" pos="2400"/>
        <p:guide pos="320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8.xml"/><Relationship Id="rId13" Type="http://schemas.openxmlformats.org/officeDocument/2006/relationships/slideMaster" Target="slideMasters/slideMaster13.xml"/><Relationship Id="rId18" Type="http://schemas.openxmlformats.org/officeDocument/2006/relationships/slide" Target="slides/slide2.xml"/><Relationship Id="rId26" Type="http://schemas.openxmlformats.org/officeDocument/2006/relationships/viewProps" Target="viewProps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5.xml"/><Relationship Id="rId7" Type="http://schemas.openxmlformats.org/officeDocument/2006/relationships/slideMaster" Target="slideMasters/slideMaster7.xml"/><Relationship Id="rId12" Type="http://schemas.openxmlformats.org/officeDocument/2006/relationships/slideMaster" Target="slideMasters/slideMaster12.xml"/><Relationship Id="rId17" Type="http://schemas.openxmlformats.org/officeDocument/2006/relationships/slide" Target="slides/slide1.xml"/><Relationship Id="rId25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Master" Target="slideMasters/slideMaster16.xml"/><Relationship Id="rId20" Type="http://schemas.openxmlformats.org/officeDocument/2006/relationships/slide" Target="slides/slide4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Master" Target="slideMasters/slideMaster11.xml"/><Relationship Id="rId24" Type="http://schemas.openxmlformats.org/officeDocument/2006/relationships/handoutMaster" Target="handoutMasters/handoutMaster1.xml"/><Relationship Id="rId5" Type="http://schemas.openxmlformats.org/officeDocument/2006/relationships/slideMaster" Target="slideMasters/slideMaster5.xml"/><Relationship Id="rId15" Type="http://schemas.openxmlformats.org/officeDocument/2006/relationships/slideMaster" Target="slideMasters/slideMaster15.xml"/><Relationship Id="rId23" Type="http://schemas.openxmlformats.org/officeDocument/2006/relationships/notesMaster" Target="notesMasters/notesMaster1.xml"/><Relationship Id="rId28" Type="http://schemas.openxmlformats.org/officeDocument/2006/relationships/tableStyles" Target="tableStyles.xml"/><Relationship Id="rId10" Type="http://schemas.openxmlformats.org/officeDocument/2006/relationships/slideMaster" Target="slideMasters/slideMaster10.xml"/><Relationship Id="rId19" Type="http://schemas.openxmlformats.org/officeDocument/2006/relationships/slide" Target="slides/slide3.xml"/><Relationship Id="rId4" Type="http://schemas.openxmlformats.org/officeDocument/2006/relationships/slideMaster" Target="slideMasters/slideMaster4.xml"/><Relationship Id="rId9" Type="http://schemas.openxmlformats.org/officeDocument/2006/relationships/slideMaster" Target="slideMasters/slideMaster9.xml"/><Relationship Id="rId14" Type="http://schemas.openxmlformats.org/officeDocument/2006/relationships/slideMaster" Target="slideMasters/slideMaster14.xml"/><Relationship Id="rId22" Type="http://schemas.openxmlformats.org/officeDocument/2006/relationships/slide" Target="slides/slide6.xml"/><Relationship Id="rId27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18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3"/>
            <a:ext cx="2946400" cy="495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3105" tIns="46552" rIns="93105" bIns="46552" numCol="1" anchor="t" anchorCtr="0" compatLnSpc="1">
            <a:prstTxWarp prst="textNoShape">
              <a:avLst/>
            </a:prstTxWarp>
          </a:bodyPr>
          <a:lstStyle>
            <a:lvl1pPr algn="l">
              <a:defRPr sz="1200">
                <a:solidFill>
                  <a:schemeClr val="tx1"/>
                </a:solidFill>
              </a:defRPr>
            </a:lvl1pPr>
          </a:lstStyle>
          <a:p>
            <a:pPr>
              <a:defRPr/>
            </a:pPr>
            <a:endParaRPr lang="de-DE" altLang="de-DE"/>
          </a:p>
        </p:txBody>
      </p:sp>
      <p:sp>
        <p:nvSpPr>
          <p:cNvPr id="76803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49690" y="3"/>
            <a:ext cx="2946400" cy="495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3105" tIns="46552" rIns="93105" bIns="46552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chemeClr val="tx1"/>
                </a:solidFill>
              </a:defRPr>
            </a:lvl1pPr>
          </a:lstStyle>
          <a:p>
            <a:pPr>
              <a:defRPr/>
            </a:pPr>
            <a:endParaRPr lang="de-DE" altLang="de-DE"/>
          </a:p>
        </p:txBody>
      </p:sp>
      <p:sp>
        <p:nvSpPr>
          <p:cNvPr id="76804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429360"/>
            <a:ext cx="2946400" cy="495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3105" tIns="46552" rIns="93105" bIns="46552" numCol="1" anchor="b" anchorCtr="0" compatLnSpc="1">
            <a:prstTxWarp prst="textNoShape">
              <a:avLst/>
            </a:prstTxWarp>
          </a:bodyPr>
          <a:lstStyle>
            <a:lvl1pPr algn="l">
              <a:defRPr sz="1200">
                <a:solidFill>
                  <a:schemeClr val="tx1"/>
                </a:solidFill>
              </a:defRPr>
            </a:lvl1pPr>
          </a:lstStyle>
          <a:p>
            <a:pPr>
              <a:defRPr/>
            </a:pPr>
            <a:endParaRPr lang="de-DE" altLang="de-DE"/>
          </a:p>
        </p:txBody>
      </p:sp>
      <p:sp>
        <p:nvSpPr>
          <p:cNvPr id="76805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49690" y="9429360"/>
            <a:ext cx="2946400" cy="495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3105" tIns="46552" rIns="93105" bIns="46552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chemeClr val="tx1"/>
                </a:solidFill>
              </a:defRPr>
            </a:lvl1pPr>
          </a:lstStyle>
          <a:p>
            <a:pPr>
              <a:defRPr/>
            </a:pPr>
            <a:fld id="{8F33A2A4-0995-42D9-853D-909DA646721E}" type="slidenum">
              <a:rPr lang="de-DE" altLang="de-DE"/>
              <a:pPr>
                <a:defRPr/>
              </a:pPr>
              <a:t>‹Nr.›</a:t>
            </a:fld>
            <a:endParaRPr lang="de-DE" altLang="de-DE"/>
          </a:p>
        </p:txBody>
      </p:sp>
    </p:spTree>
    <p:extLst>
      <p:ext uri="{BB962C8B-B14F-4D97-AF65-F5344CB8AC3E}">
        <p14:creationId xmlns:p14="http://schemas.microsoft.com/office/powerpoint/2010/main" val="59602147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17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opfzeilenplatzhalter 1"/>
          <p:cNvSpPr>
            <a:spLocks noGrp="1"/>
          </p:cNvSpPr>
          <p:nvPr>
            <p:ph type="hdr" sz="quarter"/>
          </p:nvPr>
        </p:nvSpPr>
        <p:spPr>
          <a:xfrm>
            <a:off x="0" y="3"/>
            <a:ext cx="2946400" cy="495700"/>
          </a:xfrm>
          <a:prstGeom prst="rect">
            <a:avLst/>
          </a:prstGeom>
        </p:spPr>
        <p:txBody>
          <a:bodyPr vert="horz" lIns="91424" tIns="45713" rIns="91424" bIns="45713" rtlCol="0"/>
          <a:lstStyle>
            <a:lvl1pPr algn="l">
              <a:defRPr sz="1200"/>
            </a:lvl1pPr>
          </a:lstStyle>
          <a:p>
            <a:endParaRPr lang="de-DE"/>
          </a:p>
        </p:txBody>
      </p:sp>
      <p:sp>
        <p:nvSpPr>
          <p:cNvPr id="3" name="Datumsplatzhalter 2"/>
          <p:cNvSpPr>
            <a:spLocks noGrp="1"/>
          </p:cNvSpPr>
          <p:nvPr>
            <p:ph type="dt" idx="1"/>
          </p:nvPr>
        </p:nvSpPr>
        <p:spPr>
          <a:xfrm>
            <a:off x="3849690" y="3"/>
            <a:ext cx="2946400" cy="495700"/>
          </a:xfrm>
          <a:prstGeom prst="rect">
            <a:avLst/>
          </a:prstGeom>
        </p:spPr>
        <p:txBody>
          <a:bodyPr vert="horz" lIns="91424" tIns="45713" rIns="91424" bIns="45713" rtlCol="0"/>
          <a:lstStyle>
            <a:lvl1pPr algn="r">
              <a:defRPr sz="1200"/>
            </a:lvl1pPr>
          </a:lstStyle>
          <a:p>
            <a:fld id="{7606D0F0-843B-4910-8485-FB976C6DFC0E}" type="datetimeFigureOut">
              <a:rPr lang="de-DE" smtClean="0"/>
              <a:t>14.06.2018</a:t>
            </a:fld>
            <a:endParaRPr lang="de-DE"/>
          </a:p>
        </p:txBody>
      </p:sp>
      <p:sp>
        <p:nvSpPr>
          <p:cNvPr id="4" name="Folienbildplatzhalter 3"/>
          <p:cNvSpPr>
            <a:spLocks noGrp="1" noRot="1" noChangeAspect="1"/>
          </p:cNvSpPr>
          <p:nvPr>
            <p:ph type="sldImg" idx="2"/>
          </p:nvPr>
        </p:nvSpPr>
        <p:spPr>
          <a:xfrm>
            <a:off x="919163" y="746125"/>
            <a:ext cx="4959350" cy="371951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24" tIns="45713" rIns="91424" bIns="45713" rtlCol="0" anchor="ctr"/>
          <a:lstStyle/>
          <a:p>
            <a:endParaRPr lang="de-DE"/>
          </a:p>
        </p:txBody>
      </p:sp>
      <p:sp>
        <p:nvSpPr>
          <p:cNvPr id="5" name="Notizenplatzhalter 4"/>
          <p:cNvSpPr>
            <a:spLocks noGrp="1"/>
          </p:cNvSpPr>
          <p:nvPr>
            <p:ph type="body" sz="quarter" idx="3"/>
          </p:nvPr>
        </p:nvSpPr>
        <p:spPr>
          <a:xfrm>
            <a:off x="679451" y="4715473"/>
            <a:ext cx="5438775" cy="4466038"/>
          </a:xfrm>
          <a:prstGeom prst="rect">
            <a:avLst/>
          </a:prstGeom>
        </p:spPr>
        <p:txBody>
          <a:bodyPr vert="horz" lIns="91424" tIns="45713" rIns="91424" bIns="45713" rtlCol="0"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4"/>
          </p:nvPr>
        </p:nvSpPr>
        <p:spPr>
          <a:xfrm>
            <a:off x="0" y="9429360"/>
            <a:ext cx="2946400" cy="495700"/>
          </a:xfrm>
          <a:prstGeom prst="rect">
            <a:avLst/>
          </a:prstGeom>
        </p:spPr>
        <p:txBody>
          <a:bodyPr vert="horz" lIns="91424" tIns="45713" rIns="91424" bIns="45713" rtlCol="0" anchor="b"/>
          <a:lstStyle>
            <a:lvl1pPr algn="l">
              <a:defRPr sz="1200"/>
            </a:lvl1pPr>
          </a:lstStyle>
          <a:p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5"/>
          </p:nvPr>
        </p:nvSpPr>
        <p:spPr>
          <a:xfrm>
            <a:off x="3849690" y="9429360"/>
            <a:ext cx="2946400" cy="495700"/>
          </a:xfrm>
          <a:prstGeom prst="rect">
            <a:avLst/>
          </a:prstGeom>
        </p:spPr>
        <p:txBody>
          <a:bodyPr vert="horz" lIns="91424" tIns="45713" rIns="91424" bIns="45713" rtlCol="0" anchor="b"/>
          <a:lstStyle>
            <a:lvl1pPr algn="r">
              <a:defRPr sz="1200"/>
            </a:lvl1pPr>
          </a:lstStyle>
          <a:p>
            <a:fld id="{F3CA8635-A86E-4854-8426-C4AC20F62888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55580239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762000" y="2366963"/>
            <a:ext cx="8636000" cy="1633537"/>
          </a:xfrm>
          <a:prstGeom prst="rect">
            <a:avLst/>
          </a:prstGeom>
        </p:spPr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>
          <a:xfrm>
            <a:off x="1524000" y="4318000"/>
            <a:ext cx="7112000" cy="1947863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de-DE" smtClean="0"/>
              <a:t>Formatvorlage des Untertitelmasters durch Klicken bearbeiten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404043080"/>
      </p:ext>
    </p:extLst>
  </p:cSld>
  <p:clrMapOvr>
    <a:masterClrMapping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508000" y="304800"/>
            <a:ext cx="9144000" cy="1270000"/>
          </a:xfrm>
          <a:prstGeom prst="rect">
            <a:avLst/>
          </a:prstGeom>
        </p:spPr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508000" y="1778000"/>
            <a:ext cx="9144000" cy="5029200"/>
          </a:xfrm>
          <a:prstGeom prst="rect">
            <a:avLst/>
          </a:prstGeom>
        </p:spPr>
        <p:txBody>
          <a:bodyPr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008236624"/>
      </p:ext>
    </p:extLst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-&#10;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03275" y="4895850"/>
            <a:ext cx="8636000" cy="15144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803275" y="3228975"/>
            <a:ext cx="8636000" cy="1666875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</p:spTree>
    <p:extLst>
      <p:ext uri="{BB962C8B-B14F-4D97-AF65-F5344CB8AC3E}">
        <p14:creationId xmlns:p14="http://schemas.microsoft.com/office/powerpoint/2010/main" val="1578350013"/>
      </p:ext>
    </p:extLst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508000" y="304800"/>
            <a:ext cx="9144000" cy="1270000"/>
          </a:xfrm>
          <a:prstGeom prst="rect">
            <a:avLst/>
          </a:prstGeom>
        </p:spPr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sz="half" idx="1"/>
          </p:nvPr>
        </p:nvSpPr>
        <p:spPr>
          <a:xfrm>
            <a:off x="508000" y="1778000"/>
            <a:ext cx="4495800" cy="5029200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5156200" y="1778000"/>
            <a:ext cx="4495800" cy="5029200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850330865"/>
      </p:ext>
    </p:extLst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508000" y="304800"/>
            <a:ext cx="9144000" cy="1270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508000" y="1704975"/>
            <a:ext cx="4489450" cy="711200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508000" y="2416175"/>
            <a:ext cx="4489450" cy="4391025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5" name="Textplatzhalter 4"/>
          <p:cNvSpPr>
            <a:spLocks noGrp="1"/>
          </p:cNvSpPr>
          <p:nvPr>
            <p:ph type="body" sz="quarter" idx="3"/>
          </p:nvPr>
        </p:nvSpPr>
        <p:spPr>
          <a:xfrm>
            <a:off x="5160963" y="1704975"/>
            <a:ext cx="4491037" cy="711200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6" name="Inhaltsplatzhalter 5"/>
          <p:cNvSpPr>
            <a:spLocks noGrp="1"/>
          </p:cNvSpPr>
          <p:nvPr>
            <p:ph sz="quarter" idx="4"/>
          </p:nvPr>
        </p:nvSpPr>
        <p:spPr>
          <a:xfrm>
            <a:off x="5160963" y="2416175"/>
            <a:ext cx="4491037" cy="4391025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527411600"/>
      </p:ext>
    </p:extLst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508000" y="304800"/>
            <a:ext cx="9144000" cy="1270000"/>
          </a:xfrm>
          <a:prstGeom prst="rect">
            <a:avLst/>
          </a:prstGeom>
        </p:spPr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425603288"/>
      </p:ext>
    </p:extLst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76279784"/>
      </p:ext>
    </p:extLst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508000" y="303213"/>
            <a:ext cx="3343275" cy="1290637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3971925" y="303213"/>
            <a:ext cx="5680075" cy="6503987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508000" y="1593850"/>
            <a:ext cx="3343275" cy="521335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</p:spTree>
    <p:extLst>
      <p:ext uri="{BB962C8B-B14F-4D97-AF65-F5344CB8AC3E}">
        <p14:creationId xmlns:p14="http://schemas.microsoft.com/office/powerpoint/2010/main" val="2643058462"/>
      </p:ext>
    </p:extLst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990725" y="5334000"/>
            <a:ext cx="6096000" cy="6302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Bildplatzhalter 2"/>
          <p:cNvSpPr>
            <a:spLocks noGrp="1"/>
          </p:cNvSpPr>
          <p:nvPr>
            <p:ph type="pic" idx="1"/>
          </p:nvPr>
        </p:nvSpPr>
        <p:spPr>
          <a:xfrm>
            <a:off x="1990725" y="681038"/>
            <a:ext cx="6096000" cy="45720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de-DE" noProof="0" smtClean="0">
              <a:sym typeface="Gill Sans" charset="0"/>
            </a:endParaRPr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1990725" y="5964238"/>
            <a:ext cx="6096000" cy="8937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</p:spTree>
    <p:extLst>
      <p:ext uri="{BB962C8B-B14F-4D97-AF65-F5344CB8AC3E}">
        <p14:creationId xmlns:p14="http://schemas.microsoft.com/office/powerpoint/2010/main" val="1532853868"/>
      </p:ext>
    </p:extLst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508000" y="304800"/>
            <a:ext cx="9144000" cy="1270000"/>
          </a:xfrm>
          <a:prstGeom prst="rect">
            <a:avLst/>
          </a:prstGeom>
        </p:spPr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>
          <a:xfrm>
            <a:off x="508000" y="1778000"/>
            <a:ext cx="9144000" cy="5029200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614706139"/>
      </p:ext>
    </p:extLst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/>
          <p:cNvSpPr>
            <a:spLocks noGrp="1"/>
          </p:cNvSpPr>
          <p:nvPr>
            <p:ph type="title" orient="vert"/>
          </p:nvPr>
        </p:nvSpPr>
        <p:spPr>
          <a:xfrm>
            <a:off x="7366000" y="304800"/>
            <a:ext cx="2286000" cy="6502400"/>
          </a:xfrm>
          <a:prstGeom prst="rect">
            <a:avLst/>
          </a:prstGeom>
        </p:spPr>
        <p:txBody>
          <a:bodyPr vert="eaVert"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>
          <a:xfrm>
            <a:off x="508000" y="304800"/>
            <a:ext cx="6705600" cy="6502400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913145034"/>
      </p:ext>
    </p:extLst>
  </p:cSld>
  <p:clrMapOvr>
    <a:masterClrMapping/>
  </p:clrMapOvr>
  <p:transition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Inhaltsplatzhalter 1"/>
          <p:cNvSpPr>
            <a:spLocks noGrp="1"/>
          </p:cNvSpPr>
          <p:nvPr>
            <p:ph/>
          </p:nvPr>
        </p:nvSpPr>
        <p:spPr>
          <a:xfrm>
            <a:off x="508000" y="304800"/>
            <a:ext cx="9144000" cy="6502400"/>
          </a:xfrm>
          <a:prstGeom prst="rect">
            <a:avLst/>
          </a:prstGeom>
        </p:spPr>
        <p:txBody>
          <a:bodyPr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978255708"/>
      </p:ext>
    </p:extLst>
  </p:cSld>
  <p:clrMapOvr>
    <a:masterClrMapping/>
  </p:clrMapOvr>
  <p:transition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762000" y="2366963"/>
            <a:ext cx="8636000" cy="1633537"/>
          </a:xfrm>
        </p:spPr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>
          <a:xfrm>
            <a:off x="1524000" y="4318000"/>
            <a:ext cx="7112000" cy="1947863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de-DE" smtClean="0"/>
              <a:t>Formatvorlage des Untertitelmasters durch Klicken bearbeiten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4170820490"/>
      </p:ext>
    </p:extLst>
  </p:cSld>
  <p:clrMapOvr>
    <a:masterClrMapping/>
  </p:clrMapOvr>
  <p:transition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846312993"/>
      </p:ext>
    </p:extLst>
  </p:cSld>
  <p:clrMapOvr>
    <a:masterClrMapping/>
  </p:clrMapOvr>
  <p:transition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-&#10;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03275" y="4895850"/>
            <a:ext cx="8636000" cy="15144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803275" y="3228975"/>
            <a:ext cx="8636000" cy="1666875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</p:spTree>
    <p:extLst>
      <p:ext uri="{BB962C8B-B14F-4D97-AF65-F5344CB8AC3E}">
        <p14:creationId xmlns:p14="http://schemas.microsoft.com/office/powerpoint/2010/main" val="3322148118"/>
      </p:ext>
    </p:extLst>
  </p:cSld>
  <p:clrMapOvr>
    <a:masterClrMapping/>
  </p:clrMapOvr>
  <p:transition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sz="half" idx="1"/>
          </p:nvPr>
        </p:nvSpPr>
        <p:spPr>
          <a:xfrm>
            <a:off x="990600" y="2159000"/>
            <a:ext cx="4013200" cy="4470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5156200" y="2159000"/>
            <a:ext cx="4013200" cy="4470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133127429"/>
      </p:ext>
    </p:extLst>
  </p:cSld>
  <p:clrMapOvr>
    <a:masterClrMapping/>
  </p:clrMapOvr>
  <p:transition/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508000" y="304800"/>
            <a:ext cx="9144000" cy="1270000"/>
          </a:xfrm>
        </p:spPr>
        <p:txBody>
          <a:bodyPr/>
          <a:lstStyle>
            <a:lvl1pPr>
              <a:defRPr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508000" y="1704975"/>
            <a:ext cx="4489450" cy="71120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508000" y="2416175"/>
            <a:ext cx="4489450" cy="439102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5" name="Textplatzhalter 4"/>
          <p:cNvSpPr>
            <a:spLocks noGrp="1"/>
          </p:cNvSpPr>
          <p:nvPr>
            <p:ph type="body" sz="quarter" idx="3"/>
          </p:nvPr>
        </p:nvSpPr>
        <p:spPr>
          <a:xfrm>
            <a:off x="5160963" y="1704975"/>
            <a:ext cx="4491037" cy="71120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6" name="Inhaltsplatzhalter 5"/>
          <p:cNvSpPr>
            <a:spLocks noGrp="1"/>
          </p:cNvSpPr>
          <p:nvPr>
            <p:ph sz="quarter" idx="4"/>
          </p:nvPr>
        </p:nvSpPr>
        <p:spPr>
          <a:xfrm>
            <a:off x="5160963" y="2416175"/>
            <a:ext cx="4491037" cy="439102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172732101"/>
      </p:ext>
    </p:extLst>
  </p:cSld>
  <p:clrMapOvr>
    <a:masterClrMapping/>
  </p:clrMapOvr>
  <p:transition/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707301736"/>
      </p:ext>
    </p:extLst>
  </p:cSld>
  <p:clrMapOvr>
    <a:masterClrMapping/>
  </p:clrMapOvr>
  <p:transition/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705811888"/>
      </p:ext>
    </p:extLst>
  </p:cSld>
  <p:clrMapOvr>
    <a:masterClrMapping/>
  </p:clrMapOvr>
  <p:transition/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508000" y="303213"/>
            <a:ext cx="3343275" cy="1290637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3971925" y="303213"/>
            <a:ext cx="5680075" cy="650398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508000" y="1593850"/>
            <a:ext cx="3343275" cy="521335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</p:spTree>
    <p:extLst>
      <p:ext uri="{BB962C8B-B14F-4D97-AF65-F5344CB8AC3E}">
        <p14:creationId xmlns:p14="http://schemas.microsoft.com/office/powerpoint/2010/main" val="2851947750"/>
      </p:ext>
    </p:extLst>
  </p:cSld>
  <p:clrMapOvr>
    <a:masterClrMapping/>
  </p:clrMapOvr>
  <p:transition/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990725" y="5334000"/>
            <a:ext cx="6096000" cy="6302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Bildplatzhalter 2"/>
          <p:cNvSpPr>
            <a:spLocks noGrp="1"/>
          </p:cNvSpPr>
          <p:nvPr>
            <p:ph type="pic" idx="1"/>
          </p:nvPr>
        </p:nvSpPr>
        <p:spPr>
          <a:xfrm>
            <a:off x="1990725" y="681038"/>
            <a:ext cx="6096000" cy="45720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de-DE" noProof="0" smtClean="0">
              <a:sym typeface="Gill Sans" charset="0"/>
            </a:endParaRPr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1990725" y="5964238"/>
            <a:ext cx="6096000" cy="8937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</p:spTree>
    <p:extLst>
      <p:ext uri="{BB962C8B-B14F-4D97-AF65-F5344CB8AC3E}">
        <p14:creationId xmlns:p14="http://schemas.microsoft.com/office/powerpoint/2010/main" val="1660761927"/>
      </p:ext>
    </p:extLst>
  </p:cSld>
  <p:clrMapOvr>
    <a:masterClrMapping/>
  </p:clrMapOvr>
  <p:transition/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352160973"/>
      </p:ext>
    </p:extLst>
  </p:cSld>
  <p:clrMapOvr>
    <a:masterClrMapping/>
  </p:clrMapOvr>
  <p:transition/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/>
          <p:cNvSpPr>
            <a:spLocks noGrp="1"/>
          </p:cNvSpPr>
          <p:nvPr>
            <p:ph type="title" orient="vert"/>
          </p:nvPr>
        </p:nvSpPr>
        <p:spPr>
          <a:xfrm>
            <a:off x="7124700" y="203200"/>
            <a:ext cx="2044700" cy="6426200"/>
          </a:xfrm>
        </p:spPr>
        <p:txBody>
          <a:bodyPr vert="eaVert"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>
          <a:xfrm>
            <a:off x="990600" y="203200"/>
            <a:ext cx="5981700" cy="6426200"/>
          </a:xfrm>
        </p:spPr>
        <p:txBody>
          <a:bodyPr vert="eaVert"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801775489"/>
      </p:ext>
    </p:extLst>
  </p:cSld>
  <p:clrMapOvr>
    <a:masterClrMapping/>
  </p:clrMapOvr>
  <p:transition/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762000" y="2366963"/>
            <a:ext cx="8636000" cy="1633537"/>
          </a:xfrm>
        </p:spPr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>
          <a:xfrm>
            <a:off x="1524000" y="4318000"/>
            <a:ext cx="7112000" cy="1947863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de-DE" smtClean="0"/>
              <a:t>Formatvorlage des Untertitelmasters durch Klicken bearbeiten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4194850929"/>
      </p:ext>
    </p:extLst>
  </p:cSld>
  <p:clrMapOvr>
    <a:masterClrMapping/>
  </p:clrMapOvr>
  <p:transition/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508000" y="1778000"/>
            <a:ext cx="9144000" cy="5029200"/>
          </a:xfrm>
          <a:prstGeom prst="rect">
            <a:avLst/>
          </a:prstGeom>
        </p:spPr>
        <p:txBody>
          <a:bodyPr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058568540"/>
      </p:ext>
    </p:extLst>
  </p:cSld>
  <p:clrMapOvr>
    <a:masterClrMapping/>
  </p:clrMapOvr>
  <p:transition/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-&#10;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03275" y="4895850"/>
            <a:ext cx="8636000" cy="15144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803275" y="3228975"/>
            <a:ext cx="8636000" cy="1666875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</p:spTree>
    <p:extLst>
      <p:ext uri="{BB962C8B-B14F-4D97-AF65-F5344CB8AC3E}">
        <p14:creationId xmlns:p14="http://schemas.microsoft.com/office/powerpoint/2010/main" val="3023504732"/>
      </p:ext>
    </p:extLst>
  </p:cSld>
  <p:clrMapOvr>
    <a:masterClrMapping/>
  </p:clrMapOvr>
  <p:transition/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sz="half" idx="1"/>
          </p:nvPr>
        </p:nvSpPr>
        <p:spPr>
          <a:xfrm>
            <a:off x="508000" y="1778000"/>
            <a:ext cx="4495800" cy="5029200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5156200" y="1778000"/>
            <a:ext cx="4495800" cy="5029200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4080421935"/>
      </p:ext>
    </p:extLst>
  </p:cSld>
  <p:clrMapOvr>
    <a:masterClrMapping/>
  </p:clrMapOvr>
  <p:transition/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508000" y="304800"/>
            <a:ext cx="9144000" cy="1270000"/>
          </a:xfrm>
        </p:spPr>
        <p:txBody>
          <a:bodyPr/>
          <a:lstStyle>
            <a:lvl1pPr>
              <a:defRPr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508000" y="1704975"/>
            <a:ext cx="4489450" cy="711200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508000" y="2416175"/>
            <a:ext cx="4489450" cy="4391025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5" name="Textplatzhalter 4"/>
          <p:cNvSpPr>
            <a:spLocks noGrp="1"/>
          </p:cNvSpPr>
          <p:nvPr>
            <p:ph type="body" sz="quarter" idx="3"/>
          </p:nvPr>
        </p:nvSpPr>
        <p:spPr>
          <a:xfrm>
            <a:off x="5160963" y="1704975"/>
            <a:ext cx="4491037" cy="711200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6" name="Inhaltsplatzhalter 5"/>
          <p:cNvSpPr>
            <a:spLocks noGrp="1"/>
          </p:cNvSpPr>
          <p:nvPr>
            <p:ph sz="quarter" idx="4"/>
          </p:nvPr>
        </p:nvSpPr>
        <p:spPr>
          <a:xfrm>
            <a:off x="5160963" y="2416175"/>
            <a:ext cx="4491037" cy="4391025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40969"/>
      </p:ext>
    </p:extLst>
  </p:cSld>
  <p:clrMapOvr>
    <a:masterClrMapping/>
  </p:clrMapOvr>
  <p:transition/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989597540"/>
      </p:ext>
    </p:extLst>
  </p:cSld>
  <p:clrMapOvr>
    <a:masterClrMapping/>
  </p:clrMapOvr>
  <p:transition/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30805368"/>
      </p:ext>
    </p:extLst>
  </p:cSld>
  <p:clrMapOvr>
    <a:masterClrMapping/>
  </p:clrMapOvr>
  <p:transition/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508000" y="303213"/>
            <a:ext cx="3343275" cy="1290637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3971925" y="303213"/>
            <a:ext cx="5680075" cy="6503987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508000" y="1593850"/>
            <a:ext cx="3343275" cy="521335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</p:spTree>
    <p:extLst>
      <p:ext uri="{BB962C8B-B14F-4D97-AF65-F5344CB8AC3E}">
        <p14:creationId xmlns:p14="http://schemas.microsoft.com/office/powerpoint/2010/main" val="1234702315"/>
      </p:ext>
    </p:extLst>
  </p:cSld>
  <p:clrMapOvr>
    <a:masterClrMapping/>
  </p:clrMapOvr>
  <p:transition/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990725" y="5334000"/>
            <a:ext cx="6096000" cy="6302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Bildplatzhalter 2"/>
          <p:cNvSpPr>
            <a:spLocks noGrp="1"/>
          </p:cNvSpPr>
          <p:nvPr>
            <p:ph type="pic" idx="1"/>
          </p:nvPr>
        </p:nvSpPr>
        <p:spPr>
          <a:xfrm>
            <a:off x="1990725" y="681038"/>
            <a:ext cx="6096000" cy="45720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de-DE" noProof="0" smtClean="0">
              <a:sym typeface="Gill Sans" charset="0"/>
            </a:endParaRPr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1990725" y="5964238"/>
            <a:ext cx="6096000" cy="8937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</p:spTree>
    <p:extLst>
      <p:ext uri="{BB962C8B-B14F-4D97-AF65-F5344CB8AC3E}">
        <p14:creationId xmlns:p14="http://schemas.microsoft.com/office/powerpoint/2010/main" val="590679712"/>
      </p:ext>
    </p:extLst>
  </p:cSld>
  <p:clrMapOvr>
    <a:masterClrMapping/>
  </p:clrMapOvr>
  <p:transition/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>
          <a:xfrm>
            <a:off x="508000" y="1778000"/>
            <a:ext cx="9144000" cy="5029200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452845556"/>
      </p:ext>
    </p:extLst>
  </p:cSld>
  <p:clrMapOvr>
    <a:masterClrMapping/>
  </p:clrMapOvr>
  <p:transition/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/>
          <p:cNvSpPr>
            <a:spLocks noGrp="1"/>
          </p:cNvSpPr>
          <p:nvPr>
            <p:ph type="title" orient="vert"/>
          </p:nvPr>
        </p:nvSpPr>
        <p:spPr>
          <a:xfrm>
            <a:off x="7366000" y="1778000"/>
            <a:ext cx="2286000" cy="5029200"/>
          </a:xfrm>
        </p:spPr>
        <p:txBody>
          <a:bodyPr vert="eaVert"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>
          <a:xfrm>
            <a:off x="508000" y="1778000"/>
            <a:ext cx="6705600" cy="5029200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218975300"/>
      </p:ext>
    </p:extLst>
  </p:cSld>
  <p:clrMapOvr>
    <a:masterClrMapping/>
  </p:clrMapOvr>
  <p:transition/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762000" y="2366963"/>
            <a:ext cx="8636000" cy="1633537"/>
          </a:xfrm>
        </p:spPr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>
          <a:xfrm>
            <a:off x="1524000" y="4318000"/>
            <a:ext cx="7112000" cy="1947863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de-DE" smtClean="0"/>
              <a:t>Formatvorlage des Untertitelmasters durch Klicken bearbeiten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291622817"/>
      </p:ext>
    </p:extLst>
  </p:cSld>
  <p:clrMapOvr>
    <a:masterClrMapping/>
  </p:clrMapOvr>
  <p:transition/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64421075"/>
      </p:ext>
    </p:extLst>
  </p:cSld>
  <p:clrMapOvr>
    <a:masterClrMapping/>
  </p:clrMapOvr>
  <p:transition/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-&#10;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03275" y="4895850"/>
            <a:ext cx="8636000" cy="15144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803275" y="3228975"/>
            <a:ext cx="8636000" cy="1666875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</p:spTree>
    <p:extLst>
      <p:ext uri="{BB962C8B-B14F-4D97-AF65-F5344CB8AC3E}">
        <p14:creationId xmlns:p14="http://schemas.microsoft.com/office/powerpoint/2010/main" val="666559699"/>
      </p:ext>
    </p:extLst>
  </p:cSld>
  <p:clrMapOvr>
    <a:masterClrMapping/>
  </p:clrMapOvr>
  <p:transition/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sz="half" idx="1"/>
          </p:nvPr>
        </p:nvSpPr>
        <p:spPr>
          <a:xfrm>
            <a:off x="990600" y="3924300"/>
            <a:ext cx="4013200" cy="889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5156200" y="3924300"/>
            <a:ext cx="4013200" cy="889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042333671"/>
      </p:ext>
    </p:extLst>
  </p:cSld>
  <p:clrMapOvr>
    <a:masterClrMapping/>
  </p:clrMapOvr>
  <p:transition/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508000" y="304800"/>
            <a:ext cx="9144000" cy="1270000"/>
          </a:xfrm>
        </p:spPr>
        <p:txBody>
          <a:bodyPr/>
          <a:lstStyle>
            <a:lvl1pPr>
              <a:defRPr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508000" y="1704975"/>
            <a:ext cx="4489450" cy="71120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508000" y="2416175"/>
            <a:ext cx="4489450" cy="439102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5" name="Textplatzhalter 4"/>
          <p:cNvSpPr>
            <a:spLocks noGrp="1"/>
          </p:cNvSpPr>
          <p:nvPr>
            <p:ph type="body" sz="quarter" idx="3"/>
          </p:nvPr>
        </p:nvSpPr>
        <p:spPr>
          <a:xfrm>
            <a:off x="5160963" y="1704975"/>
            <a:ext cx="4491037" cy="71120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6" name="Inhaltsplatzhalter 5"/>
          <p:cNvSpPr>
            <a:spLocks noGrp="1"/>
          </p:cNvSpPr>
          <p:nvPr>
            <p:ph sz="quarter" idx="4"/>
          </p:nvPr>
        </p:nvSpPr>
        <p:spPr>
          <a:xfrm>
            <a:off x="5160963" y="2416175"/>
            <a:ext cx="4491037" cy="439102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374973520"/>
      </p:ext>
    </p:extLst>
  </p:cSld>
  <p:clrMapOvr>
    <a:masterClrMapping/>
  </p:clrMapOvr>
  <p:transition/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077748552"/>
      </p:ext>
    </p:extLst>
  </p:cSld>
  <p:clrMapOvr>
    <a:masterClrMapping/>
  </p:clrMapOvr>
  <p:transition/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92692859"/>
      </p:ext>
    </p:extLst>
  </p:cSld>
  <p:clrMapOvr>
    <a:masterClrMapping/>
  </p:clrMapOvr>
  <p:transition/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508000" y="303213"/>
            <a:ext cx="3343275" cy="1290637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3971925" y="303213"/>
            <a:ext cx="5680075" cy="650398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508000" y="1593850"/>
            <a:ext cx="3343275" cy="521335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</p:spTree>
    <p:extLst>
      <p:ext uri="{BB962C8B-B14F-4D97-AF65-F5344CB8AC3E}">
        <p14:creationId xmlns:p14="http://schemas.microsoft.com/office/powerpoint/2010/main" val="363801352"/>
      </p:ext>
    </p:extLst>
  </p:cSld>
  <p:clrMapOvr>
    <a:masterClrMapping/>
  </p:clrMapOvr>
  <p:transition/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990725" y="5334000"/>
            <a:ext cx="6096000" cy="6302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Bildplatzhalter 2"/>
          <p:cNvSpPr>
            <a:spLocks noGrp="1"/>
          </p:cNvSpPr>
          <p:nvPr>
            <p:ph type="pic" idx="1"/>
          </p:nvPr>
        </p:nvSpPr>
        <p:spPr>
          <a:xfrm>
            <a:off x="1990725" y="681038"/>
            <a:ext cx="6096000" cy="45720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de-DE" noProof="0" smtClean="0">
              <a:sym typeface="Gill Sans" charset="0"/>
            </a:endParaRPr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1990725" y="5964238"/>
            <a:ext cx="6096000" cy="8937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</p:spTree>
    <p:extLst>
      <p:ext uri="{BB962C8B-B14F-4D97-AF65-F5344CB8AC3E}">
        <p14:creationId xmlns:p14="http://schemas.microsoft.com/office/powerpoint/2010/main" val="890195592"/>
      </p:ext>
    </p:extLst>
  </p:cSld>
  <p:clrMapOvr>
    <a:masterClrMapping/>
  </p:clrMapOvr>
  <p:transition/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735928138"/>
      </p:ext>
    </p:extLst>
  </p:cSld>
  <p:clrMapOvr>
    <a:masterClrMapping/>
  </p:clrMapOvr>
  <p:transition/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/>
          <p:cNvSpPr>
            <a:spLocks noGrp="1"/>
          </p:cNvSpPr>
          <p:nvPr>
            <p:ph type="title" orient="vert"/>
          </p:nvPr>
        </p:nvSpPr>
        <p:spPr>
          <a:xfrm>
            <a:off x="7124700" y="1282700"/>
            <a:ext cx="2044700" cy="3530600"/>
          </a:xfrm>
        </p:spPr>
        <p:txBody>
          <a:bodyPr vert="eaVert"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>
          <a:xfrm>
            <a:off x="990600" y="1282700"/>
            <a:ext cx="5981700" cy="3530600"/>
          </a:xfrm>
        </p:spPr>
        <p:txBody>
          <a:bodyPr vert="eaVert"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64115705"/>
      </p:ext>
    </p:extLst>
  </p:cSld>
  <p:clrMapOvr>
    <a:masterClrMapping/>
  </p:clrMapOvr>
  <p:transition/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762000" y="2366963"/>
            <a:ext cx="8636000" cy="1633537"/>
          </a:xfrm>
        </p:spPr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>
          <a:xfrm>
            <a:off x="1524000" y="4318000"/>
            <a:ext cx="7112000" cy="1947863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de-DE" smtClean="0"/>
              <a:t>Formatvorlage des Untertitelmasters durch Klicken bearbeiten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580441139"/>
      </p:ext>
    </p:extLst>
  </p:cSld>
  <p:clrMapOvr>
    <a:masterClrMapping/>
  </p:clrMapOvr>
  <p:transition/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508000" y="1778000"/>
            <a:ext cx="9144000" cy="5029200"/>
          </a:xfrm>
          <a:prstGeom prst="rect">
            <a:avLst/>
          </a:prstGeom>
        </p:spPr>
        <p:txBody>
          <a:bodyPr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578336815"/>
      </p:ext>
    </p:extLst>
  </p:cSld>
  <p:clrMapOvr>
    <a:masterClrMapping/>
  </p:clrMapOvr>
  <p:transition/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-&#10;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03275" y="4895850"/>
            <a:ext cx="8636000" cy="15144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803275" y="3228975"/>
            <a:ext cx="8636000" cy="1666875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</p:spTree>
    <p:extLst>
      <p:ext uri="{BB962C8B-B14F-4D97-AF65-F5344CB8AC3E}">
        <p14:creationId xmlns:p14="http://schemas.microsoft.com/office/powerpoint/2010/main" val="3982972350"/>
      </p:ext>
    </p:extLst>
  </p:cSld>
  <p:clrMapOvr>
    <a:masterClrMapping/>
  </p:clrMapOvr>
  <p:transition/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sz="half" idx="1"/>
          </p:nvPr>
        </p:nvSpPr>
        <p:spPr>
          <a:xfrm>
            <a:off x="508000" y="1778000"/>
            <a:ext cx="4495800" cy="5029200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5156200" y="1778000"/>
            <a:ext cx="4495800" cy="5029200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466889916"/>
      </p:ext>
    </p:extLst>
  </p:cSld>
  <p:clrMapOvr>
    <a:masterClrMapping/>
  </p:clrMapOvr>
  <p:transition/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508000" y="304800"/>
            <a:ext cx="9144000" cy="1270000"/>
          </a:xfrm>
        </p:spPr>
        <p:txBody>
          <a:bodyPr/>
          <a:lstStyle>
            <a:lvl1pPr>
              <a:defRPr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508000" y="1704975"/>
            <a:ext cx="4489450" cy="711200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508000" y="2416175"/>
            <a:ext cx="4489450" cy="4391025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5" name="Textplatzhalter 4"/>
          <p:cNvSpPr>
            <a:spLocks noGrp="1"/>
          </p:cNvSpPr>
          <p:nvPr>
            <p:ph type="body" sz="quarter" idx="3"/>
          </p:nvPr>
        </p:nvSpPr>
        <p:spPr>
          <a:xfrm>
            <a:off x="5160963" y="1704975"/>
            <a:ext cx="4491037" cy="711200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6" name="Inhaltsplatzhalter 5"/>
          <p:cNvSpPr>
            <a:spLocks noGrp="1"/>
          </p:cNvSpPr>
          <p:nvPr>
            <p:ph sz="quarter" idx="4"/>
          </p:nvPr>
        </p:nvSpPr>
        <p:spPr>
          <a:xfrm>
            <a:off x="5160963" y="2416175"/>
            <a:ext cx="4491037" cy="4391025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785660118"/>
      </p:ext>
    </p:extLst>
  </p:cSld>
  <p:clrMapOvr>
    <a:masterClrMapping/>
  </p:clrMapOvr>
  <p:transition/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466566646"/>
      </p:ext>
    </p:extLst>
  </p:cSld>
  <p:clrMapOvr>
    <a:masterClrMapping/>
  </p:clrMapOvr>
  <p:transition/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549294941"/>
      </p:ext>
    </p:extLst>
  </p:cSld>
  <p:clrMapOvr>
    <a:masterClrMapping/>
  </p:clrMapOvr>
  <p:transition/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508000" y="303213"/>
            <a:ext cx="3343275" cy="1290637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3971925" y="303213"/>
            <a:ext cx="5680075" cy="6503987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508000" y="1593850"/>
            <a:ext cx="3343275" cy="521335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</p:spTree>
    <p:extLst>
      <p:ext uri="{BB962C8B-B14F-4D97-AF65-F5344CB8AC3E}">
        <p14:creationId xmlns:p14="http://schemas.microsoft.com/office/powerpoint/2010/main" val="2476430239"/>
      </p:ext>
    </p:extLst>
  </p:cSld>
  <p:clrMapOvr>
    <a:masterClrMapping/>
  </p:clrMapOvr>
  <p:transition/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990725" y="5334000"/>
            <a:ext cx="6096000" cy="6302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Bildplatzhalter 2"/>
          <p:cNvSpPr>
            <a:spLocks noGrp="1"/>
          </p:cNvSpPr>
          <p:nvPr>
            <p:ph type="pic" idx="1"/>
          </p:nvPr>
        </p:nvSpPr>
        <p:spPr>
          <a:xfrm>
            <a:off x="1990725" y="681038"/>
            <a:ext cx="6096000" cy="45720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de-DE" noProof="0" smtClean="0">
              <a:sym typeface="Gill Sans" charset="0"/>
            </a:endParaRPr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1990725" y="5964238"/>
            <a:ext cx="6096000" cy="8937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</p:spTree>
    <p:extLst>
      <p:ext uri="{BB962C8B-B14F-4D97-AF65-F5344CB8AC3E}">
        <p14:creationId xmlns:p14="http://schemas.microsoft.com/office/powerpoint/2010/main" val="4114084284"/>
      </p:ext>
    </p:extLst>
  </p:cSld>
  <p:clrMapOvr>
    <a:masterClrMapping/>
  </p:clrMapOvr>
  <p:transition/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>
          <a:xfrm>
            <a:off x="508000" y="1778000"/>
            <a:ext cx="9144000" cy="5029200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921315282"/>
      </p:ext>
    </p:extLst>
  </p:cSld>
  <p:clrMapOvr>
    <a:masterClrMapping/>
  </p:clrMapOvr>
  <p:transition/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/>
          <p:cNvSpPr>
            <a:spLocks noGrp="1"/>
          </p:cNvSpPr>
          <p:nvPr>
            <p:ph type="title" orient="vert"/>
          </p:nvPr>
        </p:nvSpPr>
        <p:spPr>
          <a:xfrm>
            <a:off x="7366000" y="1778000"/>
            <a:ext cx="2286000" cy="5308600"/>
          </a:xfrm>
        </p:spPr>
        <p:txBody>
          <a:bodyPr vert="eaVert"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>
          <a:xfrm>
            <a:off x="508000" y="1778000"/>
            <a:ext cx="6705600" cy="5308600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385268771"/>
      </p:ext>
    </p:extLst>
  </p:cSld>
  <p:clrMapOvr>
    <a:masterClrMapping/>
  </p:clrMapOvr>
  <p:transition/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762000" y="2366963"/>
            <a:ext cx="8636000" cy="1633537"/>
          </a:xfrm>
        </p:spPr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>
          <a:xfrm>
            <a:off x="1524000" y="4318000"/>
            <a:ext cx="7112000" cy="1947863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de-DE" smtClean="0"/>
              <a:t>Formatvorlage des Untertitelmasters durch Klicken bearbeiten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027352527"/>
      </p:ext>
    </p:extLst>
  </p:cSld>
  <p:clrMapOvr>
    <a:masterClrMapping/>
  </p:clrMapOvr>
  <p:transition/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508000" y="1778000"/>
            <a:ext cx="9144000" cy="5029200"/>
          </a:xfrm>
          <a:prstGeom prst="rect">
            <a:avLst/>
          </a:prstGeom>
        </p:spPr>
        <p:txBody>
          <a:bodyPr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901483197"/>
      </p:ext>
    </p:extLst>
  </p:cSld>
  <p:clrMapOvr>
    <a:masterClrMapping/>
  </p:clrMapOvr>
  <p:transition/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-&#10;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03275" y="4895850"/>
            <a:ext cx="8636000" cy="15144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803275" y="3228975"/>
            <a:ext cx="8636000" cy="1666875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</p:spTree>
    <p:extLst>
      <p:ext uri="{BB962C8B-B14F-4D97-AF65-F5344CB8AC3E}">
        <p14:creationId xmlns:p14="http://schemas.microsoft.com/office/powerpoint/2010/main" val="3925870170"/>
      </p:ext>
    </p:extLst>
  </p:cSld>
  <p:clrMapOvr>
    <a:masterClrMapping/>
  </p:clrMapOvr>
  <p:transition/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sz="half" idx="1"/>
          </p:nvPr>
        </p:nvSpPr>
        <p:spPr>
          <a:xfrm>
            <a:off x="508000" y="1778000"/>
            <a:ext cx="4495800" cy="5029200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5156200" y="1778000"/>
            <a:ext cx="4495800" cy="5029200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574116186"/>
      </p:ext>
    </p:extLst>
  </p:cSld>
  <p:clrMapOvr>
    <a:masterClrMapping/>
  </p:clrMapOvr>
  <p:transition/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508000" y="304800"/>
            <a:ext cx="9144000" cy="1270000"/>
          </a:xfrm>
        </p:spPr>
        <p:txBody>
          <a:bodyPr/>
          <a:lstStyle>
            <a:lvl1pPr>
              <a:defRPr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508000" y="1704975"/>
            <a:ext cx="4489450" cy="711200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508000" y="2416175"/>
            <a:ext cx="4489450" cy="4391025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5" name="Textplatzhalter 4"/>
          <p:cNvSpPr>
            <a:spLocks noGrp="1"/>
          </p:cNvSpPr>
          <p:nvPr>
            <p:ph type="body" sz="quarter" idx="3"/>
          </p:nvPr>
        </p:nvSpPr>
        <p:spPr>
          <a:xfrm>
            <a:off x="5160963" y="1704975"/>
            <a:ext cx="4491037" cy="711200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6" name="Inhaltsplatzhalter 5"/>
          <p:cNvSpPr>
            <a:spLocks noGrp="1"/>
          </p:cNvSpPr>
          <p:nvPr>
            <p:ph sz="quarter" idx="4"/>
          </p:nvPr>
        </p:nvSpPr>
        <p:spPr>
          <a:xfrm>
            <a:off x="5160963" y="2416175"/>
            <a:ext cx="4491037" cy="4391025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549991783"/>
      </p:ext>
    </p:extLst>
  </p:cSld>
  <p:clrMapOvr>
    <a:masterClrMapping/>
  </p:clrMapOvr>
  <p:transition/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4215542608"/>
      </p:ext>
    </p:extLst>
  </p:cSld>
  <p:clrMapOvr>
    <a:masterClrMapping/>
  </p:clrMapOvr>
  <p:transition/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111123066"/>
      </p:ext>
    </p:extLst>
  </p:cSld>
  <p:clrMapOvr>
    <a:masterClrMapping/>
  </p:clrMapOvr>
  <p:transition/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508000" y="303213"/>
            <a:ext cx="3343275" cy="1290637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3971925" y="303213"/>
            <a:ext cx="5680075" cy="6503987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508000" y="1593850"/>
            <a:ext cx="3343275" cy="521335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</p:spTree>
    <p:extLst>
      <p:ext uri="{BB962C8B-B14F-4D97-AF65-F5344CB8AC3E}">
        <p14:creationId xmlns:p14="http://schemas.microsoft.com/office/powerpoint/2010/main" val="2354188366"/>
      </p:ext>
    </p:extLst>
  </p:cSld>
  <p:clrMapOvr>
    <a:masterClrMapping/>
  </p:clrMapOvr>
  <p:transition/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990725" y="5334000"/>
            <a:ext cx="6096000" cy="6302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Bildplatzhalter 2"/>
          <p:cNvSpPr>
            <a:spLocks noGrp="1"/>
          </p:cNvSpPr>
          <p:nvPr>
            <p:ph type="pic" idx="1"/>
          </p:nvPr>
        </p:nvSpPr>
        <p:spPr>
          <a:xfrm>
            <a:off x="1990725" y="681038"/>
            <a:ext cx="6096000" cy="45720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de-DE" noProof="0" smtClean="0">
              <a:sym typeface="Gill Sans" charset="0"/>
            </a:endParaRPr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1990725" y="5964238"/>
            <a:ext cx="6096000" cy="8937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</p:spTree>
    <p:extLst>
      <p:ext uri="{BB962C8B-B14F-4D97-AF65-F5344CB8AC3E}">
        <p14:creationId xmlns:p14="http://schemas.microsoft.com/office/powerpoint/2010/main" val="1685855074"/>
      </p:ext>
    </p:extLst>
  </p:cSld>
  <p:clrMapOvr>
    <a:masterClrMapping/>
  </p:clrMapOvr>
  <p:transition/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>
          <a:xfrm>
            <a:off x="508000" y="1778000"/>
            <a:ext cx="9144000" cy="5029200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581884894"/>
      </p:ext>
    </p:extLst>
  </p:cSld>
  <p:clrMapOvr>
    <a:masterClrMapping/>
  </p:clrMapOvr>
  <p:transition/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/>
          <p:cNvSpPr>
            <a:spLocks noGrp="1"/>
          </p:cNvSpPr>
          <p:nvPr>
            <p:ph type="title" orient="vert"/>
          </p:nvPr>
        </p:nvSpPr>
        <p:spPr>
          <a:xfrm>
            <a:off x="7366000" y="1778000"/>
            <a:ext cx="2286000" cy="5308600"/>
          </a:xfrm>
        </p:spPr>
        <p:txBody>
          <a:bodyPr vert="eaVert"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>
          <a:xfrm>
            <a:off x="508000" y="1778000"/>
            <a:ext cx="6705600" cy="5308600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137523737"/>
      </p:ext>
    </p:extLst>
  </p:cSld>
  <p:clrMapOvr>
    <a:masterClrMapping/>
  </p:clrMapOvr>
  <p:transition/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762000" y="2366963"/>
            <a:ext cx="8636000" cy="1633537"/>
          </a:xfrm>
        </p:spPr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>
          <a:xfrm>
            <a:off x="1524000" y="4318000"/>
            <a:ext cx="7112000" cy="1947863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de-DE" smtClean="0"/>
              <a:t>Formatvorlage des Untertitelmasters durch Klicken bearbeiten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300980300"/>
      </p:ext>
    </p:extLst>
  </p:cSld>
  <p:clrMapOvr>
    <a:masterClrMapping/>
  </p:clrMapOvr>
  <p:transition/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779738020"/>
      </p:ext>
    </p:extLst>
  </p:cSld>
  <p:clrMapOvr>
    <a:masterClrMapping/>
  </p:clrMapOvr>
  <p:transition/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-&#10;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03275" y="4895850"/>
            <a:ext cx="8636000" cy="15144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803275" y="3228975"/>
            <a:ext cx="8636000" cy="1666875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</p:spTree>
    <p:extLst>
      <p:ext uri="{BB962C8B-B14F-4D97-AF65-F5344CB8AC3E}">
        <p14:creationId xmlns:p14="http://schemas.microsoft.com/office/powerpoint/2010/main" val="2081780617"/>
      </p:ext>
    </p:extLst>
  </p:cSld>
  <p:clrMapOvr>
    <a:masterClrMapping/>
  </p:clrMapOvr>
  <p:transition/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sz="half" idx="1"/>
          </p:nvPr>
        </p:nvSpPr>
        <p:spPr>
          <a:xfrm>
            <a:off x="495300" y="3746500"/>
            <a:ext cx="2216150" cy="25781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2863850" y="3746500"/>
            <a:ext cx="2216150" cy="25781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668970315"/>
      </p:ext>
    </p:extLst>
  </p:cSld>
  <p:clrMapOvr>
    <a:masterClrMapping/>
  </p:clrMapOvr>
  <p:transition/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508000" y="304800"/>
            <a:ext cx="9144000" cy="1270000"/>
          </a:xfrm>
        </p:spPr>
        <p:txBody>
          <a:bodyPr/>
          <a:lstStyle>
            <a:lvl1pPr>
              <a:defRPr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508000" y="1704975"/>
            <a:ext cx="4489450" cy="71120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508000" y="2416175"/>
            <a:ext cx="4489450" cy="439102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5" name="Textplatzhalter 4"/>
          <p:cNvSpPr>
            <a:spLocks noGrp="1"/>
          </p:cNvSpPr>
          <p:nvPr>
            <p:ph type="body" sz="quarter" idx="3"/>
          </p:nvPr>
        </p:nvSpPr>
        <p:spPr>
          <a:xfrm>
            <a:off x="5160963" y="1704975"/>
            <a:ext cx="4491037" cy="71120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6" name="Inhaltsplatzhalter 5"/>
          <p:cNvSpPr>
            <a:spLocks noGrp="1"/>
          </p:cNvSpPr>
          <p:nvPr>
            <p:ph sz="quarter" idx="4"/>
          </p:nvPr>
        </p:nvSpPr>
        <p:spPr>
          <a:xfrm>
            <a:off x="5160963" y="2416175"/>
            <a:ext cx="4491037" cy="439102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172967329"/>
      </p:ext>
    </p:extLst>
  </p:cSld>
  <p:clrMapOvr>
    <a:masterClrMapping/>
  </p:clrMapOvr>
  <p:transition/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991248669"/>
      </p:ext>
    </p:extLst>
  </p:cSld>
  <p:clrMapOvr>
    <a:masterClrMapping/>
  </p:clrMapOvr>
  <p:transition/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15167475"/>
      </p:ext>
    </p:extLst>
  </p:cSld>
  <p:clrMapOvr>
    <a:masterClrMapping/>
  </p:clrMapOvr>
  <p:transition/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508000" y="303213"/>
            <a:ext cx="3343275" cy="1290637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3971925" y="303213"/>
            <a:ext cx="5680075" cy="650398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508000" y="1593850"/>
            <a:ext cx="3343275" cy="521335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</p:spTree>
    <p:extLst>
      <p:ext uri="{BB962C8B-B14F-4D97-AF65-F5344CB8AC3E}">
        <p14:creationId xmlns:p14="http://schemas.microsoft.com/office/powerpoint/2010/main" val="1229025324"/>
      </p:ext>
    </p:extLst>
  </p:cSld>
  <p:clrMapOvr>
    <a:masterClrMapping/>
  </p:clrMapOvr>
  <p:transition/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990725" y="5334000"/>
            <a:ext cx="6096000" cy="6302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Bildplatzhalter 2"/>
          <p:cNvSpPr>
            <a:spLocks noGrp="1"/>
          </p:cNvSpPr>
          <p:nvPr>
            <p:ph type="pic" idx="1"/>
          </p:nvPr>
        </p:nvSpPr>
        <p:spPr>
          <a:xfrm>
            <a:off x="1990725" y="681038"/>
            <a:ext cx="6096000" cy="45720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de-DE" noProof="0" smtClean="0">
              <a:sym typeface="Gill Sans" charset="0"/>
            </a:endParaRPr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1990725" y="5964238"/>
            <a:ext cx="6096000" cy="8937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</p:spTree>
    <p:extLst>
      <p:ext uri="{BB962C8B-B14F-4D97-AF65-F5344CB8AC3E}">
        <p14:creationId xmlns:p14="http://schemas.microsoft.com/office/powerpoint/2010/main" val="1658597604"/>
      </p:ext>
    </p:extLst>
  </p:cSld>
  <p:clrMapOvr>
    <a:masterClrMapping/>
  </p:clrMapOvr>
  <p:transition/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437106863"/>
      </p:ext>
    </p:extLst>
  </p:cSld>
  <p:clrMapOvr>
    <a:masterClrMapping/>
  </p:clrMapOvr>
  <p:transition/>
</p:sldLayout>
</file>

<file path=ppt/slideLayouts/slideLayout7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/>
          <p:cNvSpPr>
            <a:spLocks noGrp="1"/>
          </p:cNvSpPr>
          <p:nvPr>
            <p:ph type="title" orient="vert"/>
          </p:nvPr>
        </p:nvSpPr>
        <p:spPr>
          <a:xfrm>
            <a:off x="3933825" y="1104900"/>
            <a:ext cx="1146175" cy="5219700"/>
          </a:xfrm>
        </p:spPr>
        <p:txBody>
          <a:bodyPr vert="eaVert"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>
          <a:xfrm>
            <a:off x="495300" y="1104900"/>
            <a:ext cx="3286125" cy="5219700"/>
          </a:xfrm>
        </p:spPr>
        <p:txBody>
          <a:bodyPr vert="eaVert"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414807867"/>
      </p:ext>
    </p:extLst>
  </p:cSld>
  <p:clrMapOvr>
    <a:masterClrMapping/>
  </p:clrMapOvr>
  <p:transition/>
</p:sldLayout>
</file>

<file path=ppt/slideLayouts/slideLayout7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762000" y="2366963"/>
            <a:ext cx="8636000" cy="1633537"/>
          </a:xfrm>
        </p:spPr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>
          <a:xfrm>
            <a:off x="1524000" y="4318000"/>
            <a:ext cx="7112000" cy="1947863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de-DE" smtClean="0"/>
              <a:t>Formatvorlage des Untertitelmasters durch Klicken bearbeiten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93137781"/>
      </p:ext>
    </p:extLst>
  </p:cSld>
  <p:clrMapOvr>
    <a:masterClrMapping/>
  </p:clrMapOvr>
  <p:transition/>
</p:sldLayout>
</file>

<file path=ppt/slideLayouts/slideLayout8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485598507"/>
      </p:ext>
    </p:extLst>
  </p:cSld>
  <p:clrMapOvr>
    <a:masterClrMapping/>
  </p:clrMapOvr>
  <p:transition/>
</p:sldLayout>
</file>

<file path=ppt/slideLayouts/slideLayout8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-&#10;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03275" y="4895850"/>
            <a:ext cx="8636000" cy="15144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803275" y="3228975"/>
            <a:ext cx="8636000" cy="1666875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</p:spTree>
    <p:extLst>
      <p:ext uri="{BB962C8B-B14F-4D97-AF65-F5344CB8AC3E}">
        <p14:creationId xmlns:p14="http://schemas.microsoft.com/office/powerpoint/2010/main" val="1679009499"/>
      </p:ext>
    </p:extLst>
  </p:cSld>
  <p:clrMapOvr>
    <a:masterClrMapping/>
  </p:clrMapOvr>
  <p:transition/>
</p:sldLayout>
</file>

<file path=ppt/slideLayouts/slideLayout8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sz="half" idx="1"/>
          </p:nvPr>
        </p:nvSpPr>
        <p:spPr>
          <a:xfrm>
            <a:off x="495300" y="3746500"/>
            <a:ext cx="2216150" cy="25781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2863850" y="3746500"/>
            <a:ext cx="2216150" cy="25781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425832675"/>
      </p:ext>
    </p:extLst>
  </p:cSld>
  <p:clrMapOvr>
    <a:masterClrMapping/>
  </p:clrMapOvr>
  <p:transition/>
</p:sldLayout>
</file>

<file path=ppt/slideLayouts/slideLayout8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508000" y="304800"/>
            <a:ext cx="9144000" cy="1270000"/>
          </a:xfrm>
        </p:spPr>
        <p:txBody>
          <a:bodyPr/>
          <a:lstStyle>
            <a:lvl1pPr>
              <a:defRPr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508000" y="1704975"/>
            <a:ext cx="4489450" cy="71120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508000" y="2416175"/>
            <a:ext cx="4489450" cy="439102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5" name="Textplatzhalter 4"/>
          <p:cNvSpPr>
            <a:spLocks noGrp="1"/>
          </p:cNvSpPr>
          <p:nvPr>
            <p:ph type="body" sz="quarter" idx="3"/>
          </p:nvPr>
        </p:nvSpPr>
        <p:spPr>
          <a:xfrm>
            <a:off x="5160963" y="1704975"/>
            <a:ext cx="4491037" cy="71120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6" name="Inhaltsplatzhalter 5"/>
          <p:cNvSpPr>
            <a:spLocks noGrp="1"/>
          </p:cNvSpPr>
          <p:nvPr>
            <p:ph sz="quarter" idx="4"/>
          </p:nvPr>
        </p:nvSpPr>
        <p:spPr>
          <a:xfrm>
            <a:off x="5160963" y="2416175"/>
            <a:ext cx="4491037" cy="439102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051197156"/>
      </p:ext>
    </p:extLst>
  </p:cSld>
  <p:clrMapOvr>
    <a:masterClrMapping/>
  </p:clrMapOvr>
  <p:transition/>
</p:sldLayout>
</file>

<file path=ppt/slideLayouts/slideLayout8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559505017"/>
      </p:ext>
    </p:extLst>
  </p:cSld>
  <p:clrMapOvr>
    <a:masterClrMapping/>
  </p:clrMapOvr>
  <p:transition/>
</p:sldLayout>
</file>

<file path=ppt/slideLayouts/slideLayout8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437873717"/>
      </p:ext>
    </p:extLst>
  </p:cSld>
  <p:clrMapOvr>
    <a:masterClrMapping/>
  </p:clrMapOvr>
  <p:transition/>
</p:sldLayout>
</file>

<file path=ppt/slideLayouts/slideLayout8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508000" y="303213"/>
            <a:ext cx="3343275" cy="1290637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3971925" y="303213"/>
            <a:ext cx="5680075" cy="650398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508000" y="1593850"/>
            <a:ext cx="3343275" cy="521335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</p:spTree>
    <p:extLst>
      <p:ext uri="{BB962C8B-B14F-4D97-AF65-F5344CB8AC3E}">
        <p14:creationId xmlns:p14="http://schemas.microsoft.com/office/powerpoint/2010/main" val="480639850"/>
      </p:ext>
    </p:extLst>
  </p:cSld>
  <p:clrMapOvr>
    <a:masterClrMapping/>
  </p:clrMapOvr>
  <p:transition/>
</p:sldLayout>
</file>

<file path=ppt/slideLayouts/slideLayout8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990725" y="5334000"/>
            <a:ext cx="6096000" cy="6302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Bildplatzhalter 2"/>
          <p:cNvSpPr>
            <a:spLocks noGrp="1"/>
          </p:cNvSpPr>
          <p:nvPr>
            <p:ph type="pic" idx="1"/>
          </p:nvPr>
        </p:nvSpPr>
        <p:spPr>
          <a:xfrm>
            <a:off x="1990725" y="681038"/>
            <a:ext cx="6096000" cy="45720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de-DE" noProof="0" smtClean="0">
              <a:sym typeface="Gill Sans" charset="0"/>
            </a:endParaRPr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1990725" y="5964238"/>
            <a:ext cx="6096000" cy="8937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</p:spTree>
    <p:extLst>
      <p:ext uri="{BB962C8B-B14F-4D97-AF65-F5344CB8AC3E}">
        <p14:creationId xmlns:p14="http://schemas.microsoft.com/office/powerpoint/2010/main" val="2983223477"/>
      </p:ext>
    </p:extLst>
  </p:cSld>
  <p:clrMapOvr>
    <a:masterClrMapping/>
  </p:clrMapOvr>
  <p:transition/>
</p:sldLayout>
</file>

<file path=ppt/slideLayouts/slideLayout8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931467288"/>
      </p:ext>
    </p:extLst>
  </p:cSld>
  <p:clrMapOvr>
    <a:masterClrMapping/>
  </p:clrMapOvr>
  <p:transition/>
</p:sldLayout>
</file>

<file path=ppt/slideLayouts/slideLayout8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/>
          <p:cNvSpPr>
            <a:spLocks noGrp="1"/>
          </p:cNvSpPr>
          <p:nvPr>
            <p:ph type="title" orient="vert"/>
          </p:nvPr>
        </p:nvSpPr>
        <p:spPr>
          <a:xfrm>
            <a:off x="3933825" y="1104900"/>
            <a:ext cx="1146175" cy="5219700"/>
          </a:xfrm>
        </p:spPr>
        <p:txBody>
          <a:bodyPr vert="eaVert"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>
          <a:xfrm>
            <a:off x="495300" y="1104900"/>
            <a:ext cx="3286125" cy="5219700"/>
          </a:xfrm>
        </p:spPr>
        <p:txBody>
          <a:bodyPr vert="eaVert"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480817721"/>
      </p:ext>
    </p:extLst>
  </p:cSld>
  <p:clrMapOvr>
    <a:masterClrMapping/>
  </p:clrMapOvr>
  <p:transition/>
</p:sldLayout>
</file>

<file path=ppt/slideLayouts/slideLayout9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762000" y="2366963"/>
            <a:ext cx="8636000" cy="1633537"/>
          </a:xfrm>
        </p:spPr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>
          <a:xfrm>
            <a:off x="1524000" y="4318000"/>
            <a:ext cx="7112000" cy="1947863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de-DE" smtClean="0"/>
              <a:t>Formatvorlage des Untertitelmasters durch Klicken bearbeiten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651509103"/>
      </p:ext>
    </p:extLst>
  </p:cSld>
  <p:clrMapOvr>
    <a:masterClrMapping/>
  </p:clrMapOvr>
  <p:transition/>
</p:sldLayout>
</file>

<file path=ppt/slideLayouts/slideLayout9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508000" y="1778000"/>
            <a:ext cx="9144000" cy="5029200"/>
          </a:xfrm>
          <a:prstGeom prst="rect">
            <a:avLst/>
          </a:prstGeom>
        </p:spPr>
        <p:txBody>
          <a:bodyPr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778196898"/>
      </p:ext>
    </p:extLst>
  </p:cSld>
  <p:clrMapOvr>
    <a:masterClrMapping/>
  </p:clrMapOvr>
  <p:transition/>
</p:sldLayout>
</file>

<file path=ppt/slideLayouts/slideLayout9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-&#10;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03275" y="4895850"/>
            <a:ext cx="8636000" cy="15144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803275" y="3228975"/>
            <a:ext cx="8636000" cy="1666875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</p:spTree>
    <p:extLst>
      <p:ext uri="{BB962C8B-B14F-4D97-AF65-F5344CB8AC3E}">
        <p14:creationId xmlns:p14="http://schemas.microsoft.com/office/powerpoint/2010/main" val="2262140758"/>
      </p:ext>
    </p:extLst>
  </p:cSld>
  <p:clrMapOvr>
    <a:masterClrMapping/>
  </p:clrMapOvr>
  <p:transition/>
</p:sldLayout>
</file>

<file path=ppt/slideLayouts/slideLayout9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sz="half" idx="1"/>
          </p:nvPr>
        </p:nvSpPr>
        <p:spPr>
          <a:xfrm>
            <a:off x="508000" y="1778000"/>
            <a:ext cx="4495800" cy="5029200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5156200" y="1778000"/>
            <a:ext cx="4495800" cy="5029200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914789656"/>
      </p:ext>
    </p:extLst>
  </p:cSld>
  <p:clrMapOvr>
    <a:masterClrMapping/>
  </p:clrMapOvr>
  <p:transition/>
</p:sldLayout>
</file>

<file path=ppt/slideLayouts/slideLayout9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508000" y="304800"/>
            <a:ext cx="9144000" cy="1270000"/>
          </a:xfrm>
        </p:spPr>
        <p:txBody>
          <a:bodyPr/>
          <a:lstStyle>
            <a:lvl1pPr>
              <a:defRPr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508000" y="1704975"/>
            <a:ext cx="4489450" cy="711200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508000" y="2416175"/>
            <a:ext cx="4489450" cy="4391025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5" name="Textplatzhalter 4"/>
          <p:cNvSpPr>
            <a:spLocks noGrp="1"/>
          </p:cNvSpPr>
          <p:nvPr>
            <p:ph type="body" sz="quarter" idx="3"/>
          </p:nvPr>
        </p:nvSpPr>
        <p:spPr>
          <a:xfrm>
            <a:off x="5160963" y="1704975"/>
            <a:ext cx="4491037" cy="711200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6" name="Inhaltsplatzhalter 5"/>
          <p:cNvSpPr>
            <a:spLocks noGrp="1"/>
          </p:cNvSpPr>
          <p:nvPr>
            <p:ph sz="quarter" idx="4"/>
          </p:nvPr>
        </p:nvSpPr>
        <p:spPr>
          <a:xfrm>
            <a:off x="5160963" y="2416175"/>
            <a:ext cx="4491037" cy="4391025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210190777"/>
      </p:ext>
    </p:extLst>
  </p:cSld>
  <p:clrMapOvr>
    <a:masterClrMapping/>
  </p:clrMapOvr>
  <p:transition/>
</p:sldLayout>
</file>

<file path=ppt/slideLayouts/slideLayout9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4238677750"/>
      </p:ext>
    </p:extLst>
  </p:cSld>
  <p:clrMapOvr>
    <a:masterClrMapping/>
  </p:clrMapOvr>
  <p:transition/>
</p:sldLayout>
</file>

<file path=ppt/slideLayouts/slideLayout9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71946824"/>
      </p:ext>
    </p:extLst>
  </p:cSld>
  <p:clrMapOvr>
    <a:masterClrMapping/>
  </p:clrMapOvr>
  <p:transition/>
</p:sldLayout>
</file>

<file path=ppt/slideLayouts/slideLayout9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508000" y="303213"/>
            <a:ext cx="3343275" cy="1290637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3971925" y="303213"/>
            <a:ext cx="5680075" cy="6503987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508000" y="1593850"/>
            <a:ext cx="3343275" cy="521335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</p:spTree>
    <p:extLst>
      <p:ext uri="{BB962C8B-B14F-4D97-AF65-F5344CB8AC3E}">
        <p14:creationId xmlns:p14="http://schemas.microsoft.com/office/powerpoint/2010/main" val="3909473002"/>
      </p:ext>
    </p:extLst>
  </p:cSld>
  <p:clrMapOvr>
    <a:masterClrMapping/>
  </p:clrMapOvr>
  <p:transition/>
</p:sldLayout>
</file>

<file path=ppt/slideLayouts/slideLayout9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990725" y="5334000"/>
            <a:ext cx="6096000" cy="6302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Bildplatzhalter 2"/>
          <p:cNvSpPr>
            <a:spLocks noGrp="1"/>
          </p:cNvSpPr>
          <p:nvPr>
            <p:ph type="pic" idx="1"/>
          </p:nvPr>
        </p:nvSpPr>
        <p:spPr>
          <a:xfrm>
            <a:off x="1990725" y="681038"/>
            <a:ext cx="6096000" cy="45720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de-DE" noProof="0" smtClean="0">
              <a:sym typeface="Gill Sans" charset="0"/>
            </a:endParaRPr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1990725" y="5964238"/>
            <a:ext cx="6096000" cy="8937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</p:spTree>
    <p:extLst>
      <p:ext uri="{BB962C8B-B14F-4D97-AF65-F5344CB8AC3E}">
        <p14:creationId xmlns:p14="http://schemas.microsoft.com/office/powerpoint/2010/main" val="1424881431"/>
      </p:ext>
    </p:extLst>
  </p:cSld>
  <p:clrMapOvr>
    <a:masterClrMapping/>
  </p:clrMapOvr>
  <p:transition/>
</p:sldLayout>
</file>

<file path=ppt/slideLayouts/slideLayout9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>
          <a:xfrm>
            <a:off x="508000" y="1778000"/>
            <a:ext cx="9144000" cy="5029200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716736410"/>
      </p:ext>
    </p:extLst>
  </p:cSld>
  <p:clrMapOvr>
    <a:masterClrMapping/>
  </p:clrMapOvr>
  <p:transition/>
</p:sldLayout>
</file>

<file path=ppt/slideLayouts/slideLayout10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/>
          <p:cNvSpPr>
            <a:spLocks noGrp="1"/>
          </p:cNvSpPr>
          <p:nvPr>
            <p:ph type="title" orient="vert"/>
          </p:nvPr>
        </p:nvSpPr>
        <p:spPr>
          <a:xfrm>
            <a:off x="7366000" y="203200"/>
            <a:ext cx="2286000" cy="6604000"/>
          </a:xfrm>
        </p:spPr>
        <p:txBody>
          <a:bodyPr vert="eaVert"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>
          <a:xfrm>
            <a:off x="508000" y="203200"/>
            <a:ext cx="6705600" cy="6604000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542286331"/>
      </p:ext>
    </p:extLst>
  </p:cSld>
  <p:clrMapOvr>
    <a:masterClrMapping/>
  </p:clrMapOvr>
  <p:transition/>
</p:sldLayout>
</file>

<file path=ppt/slideLayouts/slideLayout10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762000" y="2366963"/>
            <a:ext cx="8636000" cy="1633537"/>
          </a:xfrm>
          <a:prstGeom prst="rect">
            <a:avLst/>
          </a:prstGeom>
        </p:spPr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>
          <a:xfrm>
            <a:off x="1524000" y="4318000"/>
            <a:ext cx="7112000" cy="1947863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de-DE" smtClean="0"/>
              <a:t>Formatvorlage des Untertitelmasters durch Klicken bearbeiten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4086774522"/>
      </p:ext>
    </p:extLst>
  </p:cSld>
  <p:clrMapOvr>
    <a:masterClrMapping/>
  </p:clrMapOvr>
  <p:transition/>
</p:sldLayout>
</file>

<file path=ppt/slideLayouts/slideLayout10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508000" y="304800"/>
            <a:ext cx="9144000" cy="1270000"/>
          </a:xfrm>
          <a:prstGeom prst="rect">
            <a:avLst/>
          </a:prstGeom>
        </p:spPr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061031151"/>
      </p:ext>
    </p:extLst>
  </p:cSld>
  <p:clrMapOvr>
    <a:masterClrMapping/>
  </p:clrMapOvr>
  <p:transition/>
</p:sldLayout>
</file>

<file path=ppt/slideLayouts/slideLayout10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-&#10;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03275" y="4895850"/>
            <a:ext cx="8636000" cy="15144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803275" y="3228975"/>
            <a:ext cx="8636000" cy="1666875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</p:spTree>
    <p:extLst>
      <p:ext uri="{BB962C8B-B14F-4D97-AF65-F5344CB8AC3E}">
        <p14:creationId xmlns:p14="http://schemas.microsoft.com/office/powerpoint/2010/main" val="1154285332"/>
      </p:ext>
    </p:extLst>
  </p:cSld>
  <p:clrMapOvr>
    <a:masterClrMapping/>
  </p:clrMapOvr>
  <p:transition/>
</p:sldLayout>
</file>

<file path=ppt/slideLayouts/slideLayout10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508000" y="304800"/>
            <a:ext cx="9144000" cy="1270000"/>
          </a:xfrm>
          <a:prstGeom prst="rect">
            <a:avLst/>
          </a:prstGeom>
        </p:spPr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sz="half" idx="1"/>
          </p:nvPr>
        </p:nvSpPr>
        <p:spPr>
          <a:xfrm>
            <a:off x="990600" y="990600"/>
            <a:ext cx="4013200" cy="5638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5156200" y="990600"/>
            <a:ext cx="4013200" cy="5638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983064178"/>
      </p:ext>
    </p:extLst>
  </p:cSld>
  <p:clrMapOvr>
    <a:masterClrMapping/>
  </p:clrMapOvr>
  <p:transition/>
</p:sldLayout>
</file>

<file path=ppt/slideLayouts/slideLayout10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508000" y="304800"/>
            <a:ext cx="9144000" cy="1270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508000" y="1704975"/>
            <a:ext cx="4489450" cy="71120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508000" y="2416175"/>
            <a:ext cx="4489450" cy="439102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5" name="Textplatzhalter 4"/>
          <p:cNvSpPr>
            <a:spLocks noGrp="1"/>
          </p:cNvSpPr>
          <p:nvPr>
            <p:ph type="body" sz="quarter" idx="3"/>
          </p:nvPr>
        </p:nvSpPr>
        <p:spPr>
          <a:xfrm>
            <a:off x="5160963" y="1704975"/>
            <a:ext cx="4491037" cy="71120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6" name="Inhaltsplatzhalter 5"/>
          <p:cNvSpPr>
            <a:spLocks noGrp="1"/>
          </p:cNvSpPr>
          <p:nvPr>
            <p:ph sz="quarter" idx="4"/>
          </p:nvPr>
        </p:nvSpPr>
        <p:spPr>
          <a:xfrm>
            <a:off x="5160963" y="2416175"/>
            <a:ext cx="4491037" cy="439102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733699075"/>
      </p:ext>
    </p:extLst>
  </p:cSld>
  <p:clrMapOvr>
    <a:masterClrMapping/>
  </p:clrMapOvr>
  <p:transition/>
</p:sldLayout>
</file>

<file path=ppt/slideLayouts/slideLayout10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508000" y="304800"/>
            <a:ext cx="9144000" cy="1270000"/>
          </a:xfrm>
          <a:prstGeom prst="rect">
            <a:avLst/>
          </a:prstGeom>
        </p:spPr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804093534"/>
      </p:ext>
    </p:extLst>
  </p:cSld>
  <p:clrMapOvr>
    <a:masterClrMapping/>
  </p:clrMapOvr>
  <p:transition/>
</p:sldLayout>
</file>

<file path=ppt/slideLayouts/slideLayout10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37989049"/>
      </p:ext>
    </p:extLst>
  </p:cSld>
  <p:clrMapOvr>
    <a:masterClrMapping/>
  </p:clrMapOvr>
  <p:transition/>
</p:sldLayout>
</file>

<file path=ppt/slideLayouts/slideLayout10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508000" y="303213"/>
            <a:ext cx="3343275" cy="1290637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3971925" y="303213"/>
            <a:ext cx="5680075" cy="650398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508000" y="1593850"/>
            <a:ext cx="3343275" cy="521335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</p:spTree>
    <p:extLst>
      <p:ext uri="{BB962C8B-B14F-4D97-AF65-F5344CB8AC3E}">
        <p14:creationId xmlns:p14="http://schemas.microsoft.com/office/powerpoint/2010/main" val="1877405104"/>
      </p:ext>
    </p:extLst>
  </p:cSld>
  <p:clrMapOvr>
    <a:masterClrMapping/>
  </p:clrMapOvr>
  <p:transition/>
</p:sldLayout>
</file>

<file path=ppt/slideLayouts/slideLayout10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990725" y="5334000"/>
            <a:ext cx="6096000" cy="6302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Bildplatzhalter 2"/>
          <p:cNvSpPr>
            <a:spLocks noGrp="1"/>
          </p:cNvSpPr>
          <p:nvPr>
            <p:ph type="pic" idx="1"/>
          </p:nvPr>
        </p:nvSpPr>
        <p:spPr>
          <a:xfrm>
            <a:off x="1990725" y="681038"/>
            <a:ext cx="6096000" cy="45720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de-DE" noProof="0" smtClean="0">
              <a:sym typeface="Gill Sans" charset="0"/>
            </a:endParaRPr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1990725" y="5964238"/>
            <a:ext cx="6096000" cy="8937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</p:spTree>
    <p:extLst>
      <p:ext uri="{BB962C8B-B14F-4D97-AF65-F5344CB8AC3E}">
        <p14:creationId xmlns:p14="http://schemas.microsoft.com/office/powerpoint/2010/main" val="132978719"/>
      </p:ext>
    </p:extLst>
  </p:cSld>
  <p:clrMapOvr>
    <a:masterClrMapping/>
  </p:clrMapOvr>
  <p:transition/>
</p:sldLayout>
</file>

<file path=ppt/slideLayouts/slideLayout1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508000" y="304800"/>
            <a:ext cx="9144000" cy="1270000"/>
          </a:xfrm>
          <a:prstGeom prst="rect">
            <a:avLst/>
          </a:prstGeom>
        </p:spPr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746496409"/>
      </p:ext>
    </p:extLst>
  </p:cSld>
  <p:clrMapOvr>
    <a:masterClrMapping/>
  </p:clrMapOvr>
  <p:transition/>
</p:sldLayout>
</file>

<file path=ppt/slideLayouts/slideLayout1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/>
          <p:cNvSpPr>
            <a:spLocks noGrp="1"/>
          </p:cNvSpPr>
          <p:nvPr>
            <p:ph type="title" orient="vert"/>
          </p:nvPr>
        </p:nvSpPr>
        <p:spPr>
          <a:xfrm>
            <a:off x="7366000" y="304800"/>
            <a:ext cx="2286000" cy="6324600"/>
          </a:xfrm>
          <a:prstGeom prst="rect">
            <a:avLst/>
          </a:prstGeom>
        </p:spPr>
        <p:txBody>
          <a:bodyPr vert="eaVert"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>
          <a:xfrm>
            <a:off x="508000" y="304800"/>
            <a:ext cx="6705600" cy="6324600"/>
          </a:xfrm>
        </p:spPr>
        <p:txBody>
          <a:bodyPr vert="eaVert"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4261040374"/>
      </p:ext>
    </p:extLst>
  </p:cSld>
  <p:clrMapOvr>
    <a:masterClrMapping/>
  </p:clrMapOvr>
  <p:transition/>
</p:sldLayout>
</file>

<file path=ppt/slideLayouts/slideLayout1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762000" y="2366963"/>
            <a:ext cx="8636000" cy="1633537"/>
          </a:xfrm>
          <a:prstGeom prst="rect">
            <a:avLst/>
          </a:prstGeom>
        </p:spPr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>
          <a:xfrm>
            <a:off x="1524000" y="4318000"/>
            <a:ext cx="7112000" cy="1947863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de-DE" smtClean="0"/>
              <a:t>Formatvorlage des Untertitelmasters durch Klicken bearbeiten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931967396"/>
      </p:ext>
    </p:extLst>
  </p:cSld>
  <p:clrMapOvr>
    <a:masterClrMapping/>
  </p:clrMapOvr>
  <p:transition/>
</p:sldLayout>
</file>

<file path=ppt/slideLayouts/slideLayout1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508000" y="304800"/>
            <a:ext cx="9144000" cy="1270000"/>
          </a:xfrm>
          <a:prstGeom prst="rect">
            <a:avLst/>
          </a:prstGeom>
        </p:spPr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508000" y="1778000"/>
            <a:ext cx="9144000" cy="5029200"/>
          </a:xfrm>
          <a:prstGeom prst="rect">
            <a:avLst/>
          </a:prstGeom>
        </p:spPr>
        <p:txBody>
          <a:bodyPr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798472097"/>
      </p:ext>
    </p:extLst>
  </p:cSld>
  <p:clrMapOvr>
    <a:masterClrMapping/>
  </p:clrMapOvr>
  <p:transition/>
</p:sldLayout>
</file>

<file path=ppt/slideLayouts/slideLayout1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-&#10;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03275" y="4895850"/>
            <a:ext cx="8636000" cy="15144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803275" y="3228975"/>
            <a:ext cx="8636000" cy="1666875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</p:spTree>
    <p:extLst>
      <p:ext uri="{BB962C8B-B14F-4D97-AF65-F5344CB8AC3E}">
        <p14:creationId xmlns:p14="http://schemas.microsoft.com/office/powerpoint/2010/main" val="2953567861"/>
      </p:ext>
    </p:extLst>
  </p:cSld>
  <p:clrMapOvr>
    <a:masterClrMapping/>
  </p:clrMapOvr>
  <p:transition/>
</p:sldLayout>
</file>

<file path=ppt/slideLayouts/slideLayout1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508000" y="304800"/>
            <a:ext cx="9144000" cy="1270000"/>
          </a:xfrm>
          <a:prstGeom prst="rect">
            <a:avLst/>
          </a:prstGeom>
        </p:spPr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sz="half" idx="1"/>
          </p:nvPr>
        </p:nvSpPr>
        <p:spPr>
          <a:xfrm>
            <a:off x="508000" y="1778000"/>
            <a:ext cx="4495800" cy="5029200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5156200" y="1778000"/>
            <a:ext cx="4495800" cy="5029200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4281805402"/>
      </p:ext>
    </p:extLst>
  </p:cSld>
  <p:clrMapOvr>
    <a:masterClrMapping/>
  </p:clrMapOvr>
  <p:transition/>
</p:sldLayout>
</file>

<file path=ppt/slideLayouts/slideLayout1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508000" y="304800"/>
            <a:ext cx="9144000" cy="1270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508000" y="1704975"/>
            <a:ext cx="4489450" cy="711200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508000" y="2416175"/>
            <a:ext cx="4489450" cy="4391025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5" name="Textplatzhalter 4"/>
          <p:cNvSpPr>
            <a:spLocks noGrp="1"/>
          </p:cNvSpPr>
          <p:nvPr>
            <p:ph type="body" sz="quarter" idx="3"/>
          </p:nvPr>
        </p:nvSpPr>
        <p:spPr>
          <a:xfrm>
            <a:off x="5160963" y="1704975"/>
            <a:ext cx="4491037" cy="711200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6" name="Inhaltsplatzhalter 5"/>
          <p:cNvSpPr>
            <a:spLocks noGrp="1"/>
          </p:cNvSpPr>
          <p:nvPr>
            <p:ph sz="quarter" idx="4"/>
          </p:nvPr>
        </p:nvSpPr>
        <p:spPr>
          <a:xfrm>
            <a:off x="5160963" y="2416175"/>
            <a:ext cx="4491037" cy="4391025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901273570"/>
      </p:ext>
    </p:extLst>
  </p:cSld>
  <p:clrMapOvr>
    <a:masterClrMapping/>
  </p:clrMapOvr>
  <p:transition/>
</p:sldLayout>
</file>

<file path=ppt/slideLayouts/slideLayout1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508000" y="304800"/>
            <a:ext cx="9144000" cy="1270000"/>
          </a:xfrm>
          <a:prstGeom prst="rect">
            <a:avLst/>
          </a:prstGeom>
        </p:spPr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820768516"/>
      </p:ext>
    </p:extLst>
  </p:cSld>
  <p:clrMapOvr>
    <a:masterClrMapping/>
  </p:clrMapOvr>
  <p:transition/>
</p:sldLayout>
</file>

<file path=ppt/slideLayouts/slideLayout1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127555104"/>
      </p:ext>
    </p:extLst>
  </p:cSld>
  <p:clrMapOvr>
    <a:masterClrMapping/>
  </p:clrMapOvr>
  <p:transition/>
</p:sldLayout>
</file>

<file path=ppt/slideLayouts/slideLayout1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508000" y="303213"/>
            <a:ext cx="3343275" cy="1290637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3971925" y="303213"/>
            <a:ext cx="5680075" cy="6503987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508000" y="1593850"/>
            <a:ext cx="3343275" cy="521335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</p:spTree>
    <p:extLst>
      <p:ext uri="{BB962C8B-B14F-4D97-AF65-F5344CB8AC3E}">
        <p14:creationId xmlns:p14="http://schemas.microsoft.com/office/powerpoint/2010/main" val="1857201884"/>
      </p:ext>
    </p:extLst>
  </p:cSld>
  <p:clrMapOvr>
    <a:masterClrMapping/>
  </p:clrMapOvr>
  <p:transition/>
</p:sldLayout>
</file>

<file path=ppt/slideLayouts/slideLayout1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990725" y="5334000"/>
            <a:ext cx="6096000" cy="6302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Bildplatzhalter 2"/>
          <p:cNvSpPr>
            <a:spLocks noGrp="1"/>
          </p:cNvSpPr>
          <p:nvPr>
            <p:ph type="pic" idx="1"/>
          </p:nvPr>
        </p:nvSpPr>
        <p:spPr>
          <a:xfrm>
            <a:off x="1990725" y="681038"/>
            <a:ext cx="6096000" cy="45720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de-DE" noProof="0" smtClean="0">
              <a:sym typeface="Gill Sans" charset="0"/>
            </a:endParaRPr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1990725" y="5964238"/>
            <a:ext cx="6096000" cy="8937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</p:spTree>
    <p:extLst>
      <p:ext uri="{BB962C8B-B14F-4D97-AF65-F5344CB8AC3E}">
        <p14:creationId xmlns:p14="http://schemas.microsoft.com/office/powerpoint/2010/main" val="1459137574"/>
      </p:ext>
    </p:extLst>
  </p:cSld>
  <p:clrMapOvr>
    <a:masterClrMapping/>
  </p:clrMapOvr>
  <p:transition/>
</p:sldLayout>
</file>

<file path=ppt/slideLayouts/slideLayout1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508000" y="304800"/>
            <a:ext cx="9144000" cy="1270000"/>
          </a:xfrm>
          <a:prstGeom prst="rect">
            <a:avLst/>
          </a:prstGeom>
        </p:spPr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>
          <a:xfrm>
            <a:off x="508000" y="1778000"/>
            <a:ext cx="9144000" cy="5029200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639370051"/>
      </p:ext>
    </p:extLst>
  </p:cSld>
  <p:clrMapOvr>
    <a:masterClrMapping/>
  </p:clrMapOvr>
  <p:transition/>
</p:sldLayout>
</file>

<file path=ppt/slideLayouts/slideLayout1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/>
          <p:cNvSpPr>
            <a:spLocks noGrp="1"/>
          </p:cNvSpPr>
          <p:nvPr>
            <p:ph type="title" orient="vert"/>
          </p:nvPr>
        </p:nvSpPr>
        <p:spPr>
          <a:xfrm>
            <a:off x="7366000" y="304800"/>
            <a:ext cx="2286000" cy="6502400"/>
          </a:xfrm>
          <a:prstGeom prst="rect">
            <a:avLst/>
          </a:prstGeom>
        </p:spPr>
        <p:txBody>
          <a:bodyPr vert="eaVert"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>
          <a:xfrm>
            <a:off x="508000" y="304800"/>
            <a:ext cx="6705600" cy="6502400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956705085"/>
      </p:ext>
    </p:extLst>
  </p:cSld>
  <p:clrMapOvr>
    <a:masterClrMapping/>
  </p:clrMapOvr>
  <p:transition/>
</p:sldLayout>
</file>

<file path=ppt/slideLayouts/slideLayout1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762000" y="2366963"/>
            <a:ext cx="8636000" cy="1633537"/>
          </a:xfrm>
        </p:spPr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>
          <a:xfrm>
            <a:off x="1524000" y="4318000"/>
            <a:ext cx="7112000" cy="1947863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de-DE" smtClean="0"/>
              <a:t>Formatvorlage des Untertitelmasters durch Klicken bearbeiten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993119646"/>
      </p:ext>
    </p:extLst>
  </p:cSld>
  <p:clrMapOvr>
    <a:masterClrMapping/>
  </p:clrMapOvr>
  <p:transition/>
</p:sldLayout>
</file>

<file path=ppt/slideLayouts/slideLayout1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658830593"/>
      </p:ext>
    </p:extLst>
  </p:cSld>
  <p:clrMapOvr>
    <a:masterClrMapping/>
  </p:clrMapOvr>
  <p:transition/>
</p:sldLayout>
</file>

<file path=ppt/slideLayouts/slideLayout1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-&#10;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03275" y="4895850"/>
            <a:ext cx="8636000" cy="15144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803275" y="3228975"/>
            <a:ext cx="8636000" cy="1666875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</p:spTree>
    <p:extLst>
      <p:ext uri="{BB962C8B-B14F-4D97-AF65-F5344CB8AC3E}">
        <p14:creationId xmlns:p14="http://schemas.microsoft.com/office/powerpoint/2010/main" val="2733435072"/>
      </p:ext>
    </p:extLst>
  </p:cSld>
  <p:clrMapOvr>
    <a:masterClrMapping/>
  </p:clrMapOvr>
  <p:transition/>
</p:sldLayout>
</file>

<file path=ppt/slideLayouts/slideLayout1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sz="half" idx="1"/>
          </p:nvPr>
        </p:nvSpPr>
        <p:spPr>
          <a:xfrm>
            <a:off x="990600" y="2159000"/>
            <a:ext cx="1892300" cy="4470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3035300" y="2159000"/>
            <a:ext cx="1892300" cy="4470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152717519"/>
      </p:ext>
    </p:extLst>
  </p:cSld>
  <p:clrMapOvr>
    <a:masterClrMapping/>
  </p:clrMapOvr>
  <p:transition/>
</p:sldLayout>
</file>

<file path=ppt/slideLayouts/slideLayout1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508000" y="304800"/>
            <a:ext cx="9144000" cy="1270000"/>
          </a:xfrm>
        </p:spPr>
        <p:txBody>
          <a:bodyPr/>
          <a:lstStyle>
            <a:lvl1pPr>
              <a:defRPr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508000" y="1704975"/>
            <a:ext cx="4489450" cy="71120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508000" y="2416175"/>
            <a:ext cx="4489450" cy="439102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5" name="Textplatzhalter 4"/>
          <p:cNvSpPr>
            <a:spLocks noGrp="1"/>
          </p:cNvSpPr>
          <p:nvPr>
            <p:ph type="body" sz="quarter" idx="3"/>
          </p:nvPr>
        </p:nvSpPr>
        <p:spPr>
          <a:xfrm>
            <a:off x="5160963" y="1704975"/>
            <a:ext cx="4491037" cy="71120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6" name="Inhaltsplatzhalter 5"/>
          <p:cNvSpPr>
            <a:spLocks noGrp="1"/>
          </p:cNvSpPr>
          <p:nvPr>
            <p:ph sz="quarter" idx="4"/>
          </p:nvPr>
        </p:nvSpPr>
        <p:spPr>
          <a:xfrm>
            <a:off x="5160963" y="2416175"/>
            <a:ext cx="4491037" cy="439102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553955553"/>
      </p:ext>
    </p:extLst>
  </p:cSld>
  <p:clrMapOvr>
    <a:masterClrMapping/>
  </p:clrMapOvr>
  <p:transition/>
</p:sldLayout>
</file>

<file path=ppt/slideLayouts/slideLayout1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151095755"/>
      </p:ext>
    </p:extLst>
  </p:cSld>
  <p:clrMapOvr>
    <a:masterClrMapping/>
  </p:clrMapOvr>
  <p:transition/>
</p:sldLayout>
</file>

<file path=ppt/slideLayouts/slideLayout1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76286349"/>
      </p:ext>
    </p:extLst>
  </p:cSld>
  <p:clrMapOvr>
    <a:masterClrMapping/>
  </p:clrMapOvr>
  <p:transition/>
</p:sldLayout>
</file>

<file path=ppt/slideLayouts/slideLayout1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508000" y="303213"/>
            <a:ext cx="3343275" cy="1290637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3971925" y="303213"/>
            <a:ext cx="5680075" cy="650398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508000" y="1593850"/>
            <a:ext cx="3343275" cy="521335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</p:spTree>
    <p:extLst>
      <p:ext uri="{BB962C8B-B14F-4D97-AF65-F5344CB8AC3E}">
        <p14:creationId xmlns:p14="http://schemas.microsoft.com/office/powerpoint/2010/main" val="613578988"/>
      </p:ext>
    </p:extLst>
  </p:cSld>
  <p:clrMapOvr>
    <a:masterClrMapping/>
  </p:clrMapOvr>
  <p:transition/>
</p:sldLayout>
</file>

<file path=ppt/slideLayouts/slideLayout1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990725" y="5334000"/>
            <a:ext cx="6096000" cy="6302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Bildplatzhalter 2"/>
          <p:cNvSpPr>
            <a:spLocks noGrp="1"/>
          </p:cNvSpPr>
          <p:nvPr>
            <p:ph type="pic" idx="1"/>
          </p:nvPr>
        </p:nvSpPr>
        <p:spPr>
          <a:xfrm>
            <a:off x="1990725" y="681038"/>
            <a:ext cx="6096000" cy="45720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de-DE" noProof="0" smtClean="0">
              <a:sym typeface="Gill Sans" charset="0"/>
            </a:endParaRPr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1990725" y="5964238"/>
            <a:ext cx="6096000" cy="8937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</p:spTree>
    <p:extLst>
      <p:ext uri="{BB962C8B-B14F-4D97-AF65-F5344CB8AC3E}">
        <p14:creationId xmlns:p14="http://schemas.microsoft.com/office/powerpoint/2010/main" val="1266135397"/>
      </p:ext>
    </p:extLst>
  </p:cSld>
  <p:clrMapOvr>
    <a:masterClrMapping/>
  </p:clrMapOvr>
  <p:transition/>
</p:sldLayout>
</file>

<file path=ppt/slideLayouts/slideLayout1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679217025"/>
      </p:ext>
    </p:extLst>
  </p:cSld>
  <p:clrMapOvr>
    <a:masterClrMapping/>
  </p:clrMapOvr>
  <p:transition/>
</p:sldLayout>
</file>

<file path=ppt/slideLayouts/slideLayout1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/>
          <p:cNvSpPr>
            <a:spLocks noGrp="1"/>
          </p:cNvSpPr>
          <p:nvPr>
            <p:ph type="title" orient="vert"/>
          </p:nvPr>
        </p:nvSpPr>
        <p:spPr>
          <a:xfrm>
            <a:off x="7124700" y="203200"/>
            <a:ext cx="2044700" cy="6426200"/>
          </a:xfrm>
        </p:spPr>
        <p:txBody>
          <a:bodyPr vert="eaVert"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>
          <a:xfrm>
            <a:off x="990600" y="203200"/>
            <a:ext cx="5981700" cy="6426200"/>
          </a:xfrm>
        </p:spPr>
        <p:txBody>
          <a:bodyPr vert="eaVert"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219767652"/>
      </p:ext>
    </p:extLst>
  </p:cSld>
  <p:clrMapOvr>
    <a:masterClrMapping/>
  </p:clrMapOvr>
  <p:transition/>
</p:sldLayout>
</file>

<file path=ppt/slideLayouts/slideLayout1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762000" y="2366963"/>
            <a:ext cx="8636000" cy="1633537"/>
          </a:xfrm>
        </p:spPr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>
          <a:xfrm>
            <a:off x="1524000" y="4318000"/>
            <a:ext cx="7112000" cy="1947863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de-DE" smtClean="0"/>
              <a:t>Formatvorlage des Untertitelmasters durch Klicken bearbeiten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541527911"/>
      </p:ext>
    </p:extLst>
  </p:cSld>
  <p:clrMapOvr>
    <a:masterClrMapping/>
  </p:clrMapOvr>
  <p:transition/>
</p:sldLayout>
</file>

<file path=ppt/slideLayouts/slideLayout1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136686753"/>
      </p:ext>
    </p:extLst>
  </p:cSld>
  <p:clrMapOvr>
    <a:masterClrMapping/>
  </p:clrMapOvr>
  <p:transition/>
</p:sldLayout>
</file>

<file path=ppt/slideLayouts/slideLayout1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-&#10;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03275" y="4895850"/>
            <a:ext cx="8636000" cy="15144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803275" y="3228975"/>
            <a:ext cx="8636000" cy="1666875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</p:spTree>
    <p:extLst>
      <p:ext uri="{BB962C8B-B14F-4D97-AF65-F5344CB8AC3E}">
        <p14:creationId xmlns:p14="http://schemas.microsoft.com/office/powerpoint/2010/main" val="2939636450"/>
      </p:ext>
    </p:extLst>
  </p:cSld>
  <p:clrMapOvr>
    <a:masterClrMapping/>
  </p:clrMapOvr>
  <p:transition/>
</p:sldLayout>
</file>

<file path=ppt/slideLayouts/slideLayout1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sz="half" idx="1"/>
          </p:nvPr>
        </p:nvSpPr>
        <p:spPr>
          <a:xfrm>
            <a:off x="990600" y="2159000"/>
            <a:ext cx="4013200" cy="4470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5156200" y="2159000"/>
            <a:ext cx="4013200" cy="4470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100637792"/>
      </p:ext>
    </p:extLst>
  </p:cSld>
  <p:clrMapOvr>
    <a:masterClrMapping/>
  </p:clrMapOvr>
  <p:transition/>
</p:sldLayout>
</file>

<file path=ppt/slideLayouts/slideLayout1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508000" y="304800"/>
            <a:ext cx="9144000" cy="1270000"/>
          </a:xfrm>
        </p:spPr>
        <p:txBody>
          <a:bodyPr/>
          <a:lstStyle>
            <a:lvl1pPr>
              <a:defRPr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508000" y="1704975"/>
            <a:ext cx="4489450" cy="71120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508000" y="2416175"/>
            <a:ext cx="4489450" cy="439102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5" name="Textplatzhalter 4"/>
          <p:cNvSpPr>
            <a:spLocks noGrp="1"/>
          </p:cNvSpPr>
          <p:nvPr>
            <p:ph type="body" sz="quarter" idx="3"/>
          </p:nvPr>
        </p:nvSpPr>
        <p:spPr>
          <a:xfrm>
            <a:off x="5160963" y="1704975"/>
            <a:ext cx="4491037" cy="71120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6" name="Inhaltsplatzhalter 5"/>
          <p:cNvSpPr>
            <a:spLocks noGrp="1"/>
          </p:cNvSpPr>
          <p:nvPr>
            <p:ph sz="quarter" idx="4"/>
          </p:nvPr>
        </p:nvSpPr>
        <p:spPr>
          <a:xfrm>
            <a:off x="5160963" y="2416175"/>
            <a:ext cx="4491037" cy="439102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868838780"/>
      </p:ext>
    </p:extLst>
  </p:cSld>
  <p:clrMapOvr>
    <a:masterClrMapping/>
  </p:clrMapOvr>
  <p:transition/>
</p:sldLayout>
</file>

<file path=ppt/slideLayouts/slideLayout1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083090244"/>
      </p:ext>
    </p:extLst>
  </p:cSld>
  <p:clrMapOvr>
    <a:masterClrMapping/>
  </p:clrMapOvr>
  <p:transition/>
</p:sldLayout>
</file>

<file path=ppt/slideLayouts/slideLayout1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410060147"/>
      </p:ext>
    </p:extLst>
  </p:cSld>
  <p:clrMapOvr>
    <a:masterClrMapping/>
  </p:clrMapOvr>
  <p:transition/>
</p:sldLayout>
</file>

<file path=ppt/slideLayouts/slideLayout1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508000" y="303213"/>
            <a:ext cx="3343275" cy="1290637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3971925" y="303213"/>
            <a:ext cx="5680075" cy="650398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508000" y="1593850"/>
            <a:ext cx="3343275" cy="521335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</p:spTree>
    <p:extLst>
      <p:ext uri="{BB962C8B-B14F-4D97-AF65-F5344CB8AC3E}">
        <p14:creationId xmlns:p14="http://schemas.microsoft.com/office/powerpoint/2010/main" val="511010830"/>
      </p:ext>
    </p:extLst>
  </p:cSld>
  <p:clrMapOvr>
    <a:masterClrMapping/>
  </p:clrMapOvr>
  <p:transition/>
</p:sldLayout>
</file>

<file path=ppt/slideLayouts/slideLayout1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990725" y="5334000"/>
            <a:ext cx="6096000" cy="6302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Bildplatzhalter 2"/>
          <p:cNvSpPr>
            <a:spLocks noGrp="1"/>
          </p:cNvSpPr>
          <p:nvPr>
            <p:ph type="pic" idx="1"/>
          </p:nvPr>
        </p:nvSpPr>
        <p:spPr>
          <a:xfrm>
            <a:off x="1990725" y="681038"/>
            <a:ext cx="6096000" cy="45720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de-DE" noProof="0" smtClean="0">
              <a:sym typeface="Gill Sans" charset="0"/>
            </a:endParaRPr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1990725" y="5964238"/>
            <a:ext cx="6096000" cy="8937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</p:spTree>
    <p:extLst>
      <p:ext uri="{BB962C8B-B14F-4D97-AF65-F5344CB8AC3E}">
        <p14:creationId xmlns:p14="http://schemas.microsoft.com/office/powerpoint/2010/main" val="1451956013"/>
      </p:ext>
    </p:extLst>
  </p:cSld>
  <p:clrMapOvr>
    <a:masterClrMapping/>
  </p:clrMapOvr>
  <p:transition/>
</p:sldLayout>
</file>

<file path=ppt/slideLayouts/slideLayout1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966355123"/>
      </p:ext>
    </p:extLst>
  </p:cSld>
  <p:clrMapOvr>
    <a:masterClrMapping/>
  </p:clrMapOvr>
  <p:transition/>
</p:sldLayout>
</file>

<file path=ppt/slideLayouts/slideLayout1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/>
          <p:cNvSpPr>
            <a:spLocks noGrp="1"/>
          </p:cNvSpPr>
          <p:nvPr>
            <p:ph type="title" orient="vert"/>
          </p:nvPr>
        </p:nvSpPr>
        <p:spPr>
          <a:xfrm>
            <a:off x="7124700" y="203200"/>
            <a:ext cx="2044700" cy="6426200"/>
          </a:xfrm>
        </p:spPr>
        <p:txBody>
          <a:bodyPr vert="eaVert"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>
          <a:xfrm>
            <a:off x="990600" y="203200"/>
            <a:ext cx="5981700" cy="6426200"/>
          </a:xfrm>
        </p:spPr>
        <p:txBody>
          <a:bodyPr vert="eaVert"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749016207"/>
      </p:ext>
    </p:extLst>
  </p:cSld>
  <p:clrMapOvr>
    <a:masterClrMapping/>
  </p:clrMapOvr>
  <p:transition/>
</p:sldLayout>
</file>

<file path=ppt/slideLayouts/slideLayout14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762000" y="2366963"/>
            <a:ext cx="8636000" cy="1633537"/>
          </a:xfrm>
        </p:spPr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>
          <a:xfrm>
            <a:off x="1524000" y="4318000"/>
            <a:ext cx="7112000" cy="1947863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de-DE" smtClean="0"/>
              <a:t>Formatvorlage des Untertitelmasters durch Klicken bearbeiten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631551037"/>
      </p:ext>
    </p:extLst>
  </p:cSld>
  <p:clrMapOvr>
    <a:masterClrMapping/>
  </p:clrMapOvr>
  <p:transition/>
</p:sldLayout>
</file>

<file path=ppt/slideLayouts/slideLayout14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4284501342"/>
      </p:ext>
    </p:extLst>
  </p:cSld>
  <p:clrMapOvr>
    <a:masterClrMapping/>
  </p:clrMapOvr>
  <p:transition/>
</p:sldLayout>
</file>

<file path=ppt/slideLayouts/slideLayout14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-&#10;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03275" y="4895850"/>
            <a:ext cx="8636000" cy="15144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803275" y="3228975"/>
            <a:ext cx="8636000" cy="1666875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</p:spTree>
    <p:extLst>
      <p:ext uri="{BB962C8B-B14F-4D97-AF65-F5344CB8AC3E}">
        <p14:creationId xmlns:p14="http://schemas.microsoft.com/office/powerpoint/2010/main" val="1632688077"/>
      </p:ext>
    </p:extLst>
  </p:cSld>
  <p:clrMapOvr>
    <a:masterClrMapping/>
  </p:clrMapOvr>
  <p:transition/>
</p:sldLayout>
</file>

<file path=ppt/slideLayouts/slideLayout14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sz="half" idx="1"/>
          </p:nvPr>
        </p:nvSpPr>
        <p:spPr>
          <a:xfrm>
            <a:off x="6070600" y="2159000"/>
            <a:ext cx="1473200" cy="4470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7696200" y="2159000"/>
            <a:ext cx="1473200" cy="4470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908344593"/>
      </p:ext>
    </p:extLst>
  </p:cSld>
  <p:clrMapOvr>
    <a:masterClrMapping/>
  </p:clrMapOvr>
  <p:transition/>
</p:sldLayout>
</file>

<file path=ppt/slideLayouts/slideLayout14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508000" y="304800"/>
            <a:ext cx="9144000" cy="1270000"/>
          </a:xfrm>
        </p:spPr>
        <p:txBody>
          <a:bodyPr/>
          <a:lstStyle>
            <a:lvl1pPr>
              <a:defRPr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508000" y="1704975"/>
            <a:ext cx="4489450" cy="71120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508000" y="2416175"/>
            <a:ext cx="4489450" cy="439102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5" name="Textplatzhalter 4"/>
          <p:cNvSpPr>
            <a:spLocks noGrp="1"/>
          </p:cNvSpPr>
          <p:nvPr>
            <p:ph type="body" sz="quarter" idx="3"/>
          </p:nvPr>
        </p:nvSpPr>
        <p:spPr>
          <a:xfrm>
            <a:off x="5160963" y="1704975"/>
            <a:ext cx="4491037" cy="71120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6" name="Inhaltsplatzhalter 5"/>
          <p:cNvSpPr>
            <a:spLocks noGrp="1"/>
          </p:cNvSpPr>
          <p:nvPr>
            <p:ph sz="quarter" idx="4"/>
          </p:nvPr>
        </p:nvSpPr>
        <p:spPr>
          <a:xfrm>
            <a:off x="5160963" y="2416175"/>
            <a:ext cx="4491037" cy="439102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903849479"/>
      </p:ext>
    </p:extLst>
  </p:cSld>
  <p:clrMapOvr>
    <a:masterClrMapping/>
  </p:clrMapOvr>
  <p:transition/>
</p:sldLayout>
</file>

<file path=ppt/slideLayouts/slideLayout15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469996988"/>
      </p:ext>
    </p:extLst>
  </p:cSld>
  <p:clrMapOvr>
    <a:masterClrMapping/>
  </p:clrMapOvr>
  <p:transition/>
</p:sldLayout>
</file>

<file path=ppt/slideLayouts/slideLayout15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47567507"/>
      </p:ext>
    </p:extLst>
  </p:cSld>
  <p:clrMapOvr>
    <a:masterClrMapping/>
  </p:clrMapOvr>
  <p:transition/>
</p:sldLayout>
</file>

<file path=ppt/slideLayouts/slideLayout15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508000" y="303213"/>
            <a:ext cx="3343275" cy="1290637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3971925" y="303213"/>
            <a:ext cx="5680075" cy="650398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508000" y="1593850"/>
            <a:ext cx="3343275" cy="521335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</p:spTree>
    <p:extLst>
      <p:ext uri="{BB962C8B-B14F-4D97-AF65-F5344CB8AC3E}">
        <p14:creationId xmlns:p14="http://schemas.microsoft.com/office/powerpoint/2010/main" val="583684867"/>
      </p:ext>
    </p:extLst>
  </p:cSld>
  <p:clrMapOvr>
    <a:masterClrMapping/>
  </p:clrMapOvr>
  <p:transition/>
</p:sldLayout>
</file>

<file path=ppt/slideLayouts/slideLayout15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990725" y="5334000"/>
            <a:ext cx="6096000" cy="6302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Bildplatzhalter 2"/>
          <p:cNvSpPr>
            <a:spLocks noGrp="1"/>
          </p:cNvSpPr>
          <p:nvPr>
            <p:ph type="pic" idx="1"/>
          </p:nvPr>
        </p:nvSpPr>
        <p:spPr>
          <a:xfrm>
            <a:off x="1990725" y="681038"/>
            <a:ext cx="6096000" cy="45720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de-DE" noProof="0" smtClean="0">
              <a:sym typeface="Gill Sans" charset="0"/>
            </a:endParaRPr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1990725" y="5964238"/>
            <a:ext cx="6096000" cy="8937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</p:spTree>
    <p:extLst>
      <p:ext uri="{BB962C8B-B14F-4D97-AF65-F5344CB8AC3E}">
        <p14:creationId xmlns:p14="http://schemas.microsoft.com/office/powerpoint/2010/main" val="1438975933"/>
      </p:ext>
    </p:extLst>
  </p:cSld>
  <p:clrMapOvr>
    <a:masterClrMapping/>
  </p:clrMapOvr>
  <p:transition/>
</p:sldLayout>
</file>

<file path=ppt/slideLayouts/slideLayout15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094589216"/>
      </p:ext>
    </p:extLst>
  </p:cSld>
  <p:clrMapOvr>
    <a:masterClrMapping/>
  </p:clrMapOvr>
  <p:transition/>
</p:sldLayout>
</file>

<file path=ppt/slideLayouts/slideLayout15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/>
          <p:cNvSpPr>
            <a:spLocks noGrp="1"/>
          </p:cNvSpPr>
          <p:nvPr>
            <p:ph type="title" orient="vert"/>
          </p:nvPr>
        </p:nvSpPr>
        <p:spPr>
          <a:xfrm>
            <a:off x="7124700" y="203200"/>
            <a:ext cx="2044700" cy="6426200"/>
          </a:xfrm>
        </p:spPr>
        <p:txBody>
          <a:bodyPr vert="eaVert"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>
          <a:xfrm>
            <a:off x="990600" y="203200"/>
            <a:ext cx="5981700" cy="6426200"/>
          </a:xfrm>
        </p:spPr>
        <p:txBody>
          <a:bodyPr vert="eaVert"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066633455"/>
      </p:ext>
    </p:extLst>
  </p:cSld>
  <p:clrMapOvr>
    <a:masterClrMapping/>
  </p:clrMapOvr>
  <p:transition/>
</p:sldLayout>
</file>

<file path=ppt/slideLayouts/slideLayout15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762000" y="2366963"/>
            <a:ext cx="8636000" cy="1633537"/>
          </a:xfrm>
        </p:spPr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>
          <a:xfrm>
            <a:off x="1524000" y="4318000"/>
            <a:ext cx="7112000" cy="1947863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de-DE" smtClean="0"/>
              <a:t>Formatvorlage des Untertitelmasters durch Klicken bearbeiten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910651787"/>
      </p:ext>
    </p:extLst>
  </p:cSld>
  <p:clrMapOvr>
    <a:masterClrMapping/>
  </p:clrMapOvr>
  <p:transition/>
</p:sldLayout>
</file>

<file path=ppt/slideLayouts/slideLayout15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841773807"/>
      </p:ext>
    </p:extLst>
  </p:cSld>
  <p:clrMapOvr>
    <a:masterClrMapping/>
  </p:clrMapOvr>
  <p:transition/>
</p:sldLayout>
</file>

<file path=ppt/slideLayouts/slideLayout15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-&#10;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03275" y="4895850"/>
            <a:ext cx="8636000" cy="15144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803275" y="3228975"/>
            <a:ext cx="8636000" cy="1666875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</p:spTree>
    <p:extLst>
      <p:ext uri="{BB962C8B-B14F-4D97-AF65-F5344CB8AC3E}">
        <p14:creationId xmlns:p14="http://schemas.microsoft.com/office/powerpoint/2010/main" val="1987814700"/>
      </p:ext>
    </p:extLst>
  </p:cSld>
  <p:clrMapOvr>
    <a:masterClrMapping/>
  </p:clrMapOvr>
  <p:transition/>
</p:sldLayout>
</file>

<file path=ppt/slideLayouts/slideLayout15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sz="half" idx="1"/>
          </p:nvPr>
        </p:nvSpPr>
        <p:spPr>
          <a:xfrm>
            <a:off x="990600" y="2159000"/>
            <a:ext cx="1892300" cy="4470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3035300" y="2159000"/>
            <a:ext cx="1892300" cy="4470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794011876"/>
      </p:ext>
    </p:extLst>
  </p:cSld>
  <p:clrMapOvr>
    <a:masterClrMapping/>
  </p:clrMapOvr>
  <p:transition/>
</p:sldLayout>
</file>

<file path=ppt/slideLayouts/slideLayout16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508000" y="304800"/>
            <a:ext cx="9144000" cy="1270000"/>
          </a:xfrm>
        </p:spPr>
        <p:txBody>
          <a:bodyPr/>
          <a:lstStyle>
            <a:lvl1pPr>
              <a:defRPr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508000" y="1704975"/>
            <a:ext cx="4489450" cy="71120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508000" y="2416175"/>
            <a:ext cx="4489450" cy="439102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5" name="Textplatzhalter 4"/>
          <p:cNvSpPr>
            <a:spLocks noGrp="1"/>
          </p:cNvSpPr>
          <p:nvPr>
            <p:ph type="body" sz="quarter" idx="3"/>
          </p:nvPr>
        </p:nvSpPr>
        <p:spPr>
          <a:xfrm>
            <a:off x="5160963" y="1704975"/>
            <a:ext cx="4491037" cy="71120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6" name="Inhaltsplatzhalter 5"/>
          <p:cNvSpPr>
            <a:spLocks noGrp="1"/>
          </p:cNvSpPr>
          <p:nvPr>
            <p:ph sz="quarter" idx="4"/>
          </p:nvPr>
        </p:nvSpPr>
        <p:spPr>
          <a:xfrm>
            <a:off x="5160963" y="2416175"/>
            <a:ext cx="4491037" cy="439102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402609765"/>
      </p:ext>
    </p:extLst>
  </p:cSld>
  <p:clrMapOvr>
    <a:masterClrMapping/>
  </p:clrMapOvr>
  <p:transition/>
</p:sldLayout>
</file>

<file path=ppt/slideLayouts/slideLayout16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824010124"/>
      </p:ext>
    </p:extLst>
  </p:cSld>
  <p:clrMapOvr>
    <a:masterClrMapping/>
  </p:clrMapOvr>
  <p:transition/>
</p:sldLayout>
</file>

<file path=ppt/slideLayouts/slideLayout16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737378766"/>
      </p:ext>
    </p:extLst>
  </p:cSld>
  <p:clrMapOvr>
    <a:masterClrMapping/>
  </p:clrMapOvr>
  <p:transition/>
</p:sldLayout>
</file>

<file path=ppt/slideLayouts/slideLayout16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508000" y="303213"/>
            <a:ext cx="3343275" cy="1290637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3971925" y="303213"/>
            <a:ext cx="5680075" cy="650398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508000" y="1593850"/>
            <a:ext cx="3343275" cy="521335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</p:spTree>
    <p:extLst>
      <p:ext uri="{BB962C8B-B14F-4D97-AF65-F5344CB8AC3E}">
        <p14:creationId xmlns:p14="http://schemas.microsoft.com/office/powerpoint/2010/main" val="1255880067"/>
      </p:ext>
    </p:extLst>
  </p:cSld>
  <p:clrMapOvr>
    <a:masterClrMapping/>
  </p:clrMapOvr>
  <p:transition/>
</p:sldLayout>
</file>

<file path=ppt/slideLayouts/slideLayout16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990725" y="5334000"/>
            <a:ext cx="6096000" cy="6302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Bildplatzhalter 2"/>
          <p:cNvSpPr>
            <a:spLocks noGrp="1"/>
          </p:cNvSpPr>
          <p:nvPr>
            <p:ph type="pic" idx="1"/>
          </p:nvPr>
        </p:nvSpPr>
        <p:spPr>
          <a:xfrm>
            <a:off x="1990725" y="681038"/>
            <a:ext cx="6096000" cy="45720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de-DE" noProof="0" smtClean="0">
              <a:sym typeface="Gill Sans" charset="0"/>
            </a:endParaRPr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1990725" y="5964238"/>
            <a:ext cx="6096000" cy="8937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</p:spTree>
    <p:extLst>
      <p:ext uri="{BB962C8B-B14F-4D97-AF65-F5344CB8AC3E}">
        <p14:creationId xmlns:p14="http://schemas.microsoft.com/office/powerpoint/2010/main" val="35255577"/>
      </p:ext>
    </p:extLst>
  </p:cSld>
  <p:clrMapOvr>
    <a:masterClrMapping/>
  </p:clrMapOvr>
  <p:transition/>
</p:sldLayout>
</file>

<file path=ppt/slideLayouts/slideLayout16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670281881"/>
      </p:ext>
    </p:extLst>
  </p:cSld>
  <p:clrMapOvr>
    <a:masterClrMapping/>
  </p:clrMapOvr>
  <p:transition/>
</p:sldLayout>
</file>

<file path=ppt/slideLayouts/slideLayout16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/>
          <p:cNvSpPr>
            <a:spLocks noGrp="1"/>
          </p:cNvSpPr>
          <p:nvPr>
            <p:ph type="title" orient="vert"/>
          </p:nvPr>
        </p:nvSpPr>
        <p:spPr>
          <a:xfrm>
            <a:off x="7124700" y="203200"/>
            <a:ext cx="2044700" cy="6426200"/>
          </a:xfrm>
        </p:spPr>
        <p:txBody>
          <a:bodyPr vert="eaVert"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>
          <a:xfrm>
            <a:off x="990600" y="203200"/>
            <a:ext cx="5981700" cy="6426200"/>
          </a:xfrm>
        </p:spPr>
        <p:txBody>
          <a:bodyPr vert="eaVert"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726661781"/>
      </p:ext>
    </p:extLst>
  </p:cSld>
  <p:clrMapOvr>
    <a:masterClrMapping/>
  </p:clrMapOvr>
  <p:transition/>
</p:sldLayout>
</file>

<file path=ppt/slideLayouts/slideLayout16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762000" y="2366963"/>
            <a:ext cx="8636000" cy="1633537"/>
          </a:xfrm>
          <a:prstGeom prst="rect">
            <a:avLst/>
          </a:prstGeom>
        </p:spPr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>
          <a:xfrm>
            <a:off x="1524000" y="4318000"/>
            <a:ext cx="7112000" cy="1947863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de-DE" smtClean="0"/>
              <a:t>Formatvorlage des Untertitelmasters durch Klicken bearbeiten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86393771"/>
      </p:ext>
    </p:extLst>
  </p:cSld>
  <p:clrMapOvr>
    <a:masterClrMapping/>
  </p:clrMapOvr>
  <p:transition/>
</p:sldLayout>
</file>

<file path=ppt/slideLayouts/slideLayout16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508000" y="304800"/>
            <a:ext cx="9144000" cy="1270000"/>
          </a:xfrm>
          <a:prstGeom prst="rect">
            <a:avLst/>
          </a:prstGeom>
        </p:spPr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508000" y="1778000"/>
            <a:ext cx="9144000" cy="5029200"/>
          </a:xfrm>
          <a:prstGeom prst="rect">
            <a:avLst/>
          </a:prstGeom>
        </p:spPr>
        <p:txBody>
          <a:bodyPr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588888394"/>
      </p:ext>
    </p:extLst>
  </p:cSld>
  <p:clrMapOvr>
    <a:masterClrMapping/>
  </p:clrMapOvr>
  <p:transition/>
</p:sldLayout>
</file>

<file path=ppt/slideLayouts/slideLayout16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-&#10;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03275" y="4895850"/>
            <a:ext cx="8636000" cy="15144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803275" y="3228975"/>
            <a:ext cx="8636000" cy="1666875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</p:spTree>
    <p:extLst>
      <p:ext uri="{BB962C8B-B14F-4D97-AF65-F5344CB8AC3E}">
        <p14:creationId xmlns:p14="http://schemas.microsoft.com/office/powerpoint/2010/main" val="3369327920"/>
      </p:ext>
    </p:extLst>
  </p:cSld>
  <p:clrMapOvr>
    <a:masterClrMapping/>
  </p:clrMapOvr>
  <p:transition/>
</p:sldLayout>
</file>

<file path=ppt/slideLayouts/slideLayout17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508000" y="304800"/>
            <a:ext cx="9144000" cy="1270000"/>
          </a:xfrm>
          <a:prstGeom prst="rect">
            <a:avLst/>
          </a:prstGeom>
        </p:spPr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sz="half" idx="1"/>
          </p:nvPr>
        </p:nvSpPr>
        <p:spPr>
          <a:xfrm>
            <a:off x="508000" y="1778000"/>
            <a:ext cx="4495800" cy="5029200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5156200" y="1778000"/>
            <a:ext cx="4495800" cy="5029200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160391491"/>
      </p:ext>
    </p:extLst>
  </p:cSld>
  <p:clrMapOvr>
    <a:masterClrMapping/>
  </p:clrMapOvr>
  <p:transition/>
</p:sldLayout>
</file>

<file path=ppt/slideLayouts/slideLayout17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508000" y="304800"/>
            <a:ext cx="9144000" cy="1270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508000" y="1704975"/>
            <a:ext cx="4489450" cy="711200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508000" y="2416175"/>
            <a:ext cx="4489450" cy="4391025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5" name="Textplatzhalter 4"/>
          <p:cNvSpPr>
            <a:spLocks noGrp="1"/>
          </p:cNvSpPr>
          <p:nvPr>
            <p:ph type="body" sz="quarter" idx="3"/>
          </p:nvPr>
        </p:nvSpPr>
        <p:spPr>
          <a:xfrm>
            <a:off x="5160963" y="1704975"/>
            <a:ext cx="4491037" cy="711200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6" name="Inhaltsplatzhalter 5"/>
          <p:cNvSpPr>
            <a:spLocks noGrp="1"/>
          </p:cNvSpPr>
          <p:nvPr>
            <p:ph sz="quarter" idx="4"/>
          </p:nvPr>
        </p:nvSpPr>
        <p:spPr>
          <a:xfrm>
            <a:off x="5160963" y="2416175"/>
            <a:ext cx="4491037" cy="4391025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498707022"/>
      </p:ext>
    </p:extLst>
  </p:cSld>
  <p:clrMapOvr>
    <a:masterClrMapping/>
  </p:clrMapOvr>
  <p:transition/>
</p:sldLayout>
</file>

<file path=ppt/slideLayouts/slideLayout17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508000" y="304800"/>
            <a:ext cx="9144000" cy="1270000"/>
          </a:xfrm>
          <a:prstGeom prst="rect">
            <a:avLst/>
          </a:prstGeom>
        </p:spPr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96309080"/>
      </p:ext>
    </p:extLst>
  </p:cSld>
  <p:clrMapOvr>
    <a:masterClrMapping/>
  </p:clrMapOvr>
  <p:transition/>
</p:sldLayout>
</file>

<file path=ppt/slideLayouts/slideLayout17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45802504"/>
      </p:ext>
    </p:extLst>
  </p:cSld>
  <p:clrMapOvr>
    <a:masterClrMapping/>
  </p:clrMapOvr>
  <p:transition/>
</p:sldLayout>
</file>

<file path=ppt/slideLayouts/slideLayout17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508000" y="303213"/>
            <a:ext cx="3343275" cy="1290637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3971925" y="303213"/>
            <a:ext cx="5680075" cy="6503987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508000" y="1593850"/>
            <a:ext cx="3343275" cy="521335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</p:spTree>
    <p:extLst>
      <p:ext uri="{BB962C8B-B14F-4D97-AF65-F5344CB8AC3E}">
        <p14:creationId xmlns:p14="http://schemas.microsoft.com/office/powerpoint/2010/main" val="887110994"/>
      </p:ext>
    </p:extLst>
  </p:cSld>
  <p:clrMapOvr>
    <a:masterClrMapping/>
  </p:clrMapOvr>
  <p:transition/>
</p:sldLayout>
</file>

<file path=ppt/slideLayouts/slideLayout17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990725" y="5334000"/>
            <a:ext cx="6096000" cy="6302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Bildplatzhalter 2"/>
          <p:cNvSpPr>
            <a:spLocks noGrp="1"/>
          </p:cNvSpPr>
          <p:nvPr>
            <p:ph type="pic" idx="1"/>
          </p:nvPr>
        </p:nvSpPr>
        <p:spPr>
          <a:xfrm>
            <a:off x="1990725" y="681038"/>
            <a:ext cx="6096000" cy="45720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de-DE" noProof="0" smtClean="0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1990725" y="5964238"/>
            <a:ext cx="6096000" cy="8937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</p:spTree>
    <p:extLst>
      <p:ext uri="{BB962C8B-B14F-4D97-AF65-F5344CB8AC3E}">
        <p14:creationId xmlns:p14="http://schemas.microsoft.com/office/powerpoint/2010/main" val="991283656"/>
      </p:ext>
    </p:extLst>
  </p:cSld>
  <p:clrMapOvr>
    <a:masterClrMapping/>
  </p:clrMapOvr>
  <p:transition/>
</p:sldLayout>
</file>

<file path=ppt/slideLayouts/slideLayout17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508000" y="304800"/>
            <a:ext cx="9144000" cy="1270000"/>
          </a:xfrm>
          <a:prstGeom prst="rect">
            <a:avLst/>
          </a:prstGeom>
        </p:spPr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>
          <a:xfrm>
            <a:off x="508000" y="1778000"/>
            <a:ext cx="9144000" cy="5029200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232058107"/>
      </p:ext>
    </p:extLst>
  </p:cSld>
  <p:clrMapOvr>
    <a:masterClrMapping/>
  </p:clrMapOvr>
  <p:transition/>
</p:sldLayout>
</file>

<file path=ppt/slideLayouts/slideLayout17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/>
          <p:cNvSpPr>
            <a:spLocks noGrp="1"/>
          </p:cNvSpPr>
          <p:nvPr>
            <p:ph type="title" orient="vert"/>
          </p:nvPr>
        </p:nvSpPr>
        <p:spPr>
          <a:xfrm>
            <a:off x="7366000" y="304800"/>
            <a:ext cx="2286000" cy="6502400"/>
          </a:xfrm>
          <a:prstGeom prst="rect">
            <a:avLst/>
          </a:prstGeom>
        </p:spPr>
        <p:txBody>
          <a:bodyPr vert="eaVert"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>
          <a:xfrm>
            <a:off x="508000" y="304800"/>
            <a:ext cx="6705600" cy="6502400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878586246"/>
      </p:ext>
    </p:extLst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1.xml"/><Relationship Id="rId3" Type="http://schemas.openxmlformats.org/officeDocument/2006/relationships/slideLayout" Target="../slideLayouts/slideLayout26.xml"/><Relationship Id="rId7" Type="http://schemas.openxmlformats.org/officeDocument/2006/relationships/slideLayout" Target="../slideLayouts/slideLayout30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5.xml"/><Relationship Id="rId1" Type="http://schemas.openxmlformats.org/officeDocument/2006/relationships/slideLayout" Target="../slideLayouts/slideLayout24.xml"/><Relationship Id="rId6" Type="http://schemas.openxmlformats.org/officeDocument/2006/relationships/slideLayout" Target="../slideLayouts/slideLayout29.xml"/><Relationship Id="rId11" Type="http://schemas.openxmlformats.org/officeDocument/2006/relationships/slideLayout" Target="../slideLayouts/slideLayout34.xml"/><Relationship Id="rId5" Type="http://schemas.openxmlformats.org/officeDocument/2006/relationships/slideLayout" Target="../slideLayouts/slideLayout28.xml"/><Relationship Id="rId10" Type="http://schemas.openxmlformats.org/officeDocument/2006/relationships/slideLayout" Target="../slideLayouts/slideLayout33.xml"/><Relationship Id="rId4" Type="http://schemas.openxmlformats.org/officeDocument/2006/relationships/slideLayout" Target="../slideLayouts/slideLayout27.xml"/><Relationship Id="rId9" Type="http://schemas.openxmlformats.org/officeDocument/2006/relationships/slideLayout" Target="../slideLayouts/slideLayout32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2.xml"/><Relationship Id="rId3" Type="http://schemas.openxmlformats.org/officeDocument/2006/relationships/slideLayout" Target="../slideLayouts/slideLayout37.xml"/><Relationship Id="rId7" Type="http://schemas.openxmlformats.org/officeDocument/2006/relationships/slideLayout" Target="../slideLayouts/slideLayout41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6.xml"/><Relationship Id="rId1" Type="http://schemas.openxmlformats.org/officeDocument/2006/relationships/slideLayout" Target="../slideLayouts/slideLayout35.xml"/><Relationship Id="rId6" Type="http://schemas.openxmlformats.org/officeDocument/2006/relationships/slideLayout" Target="../slideLayouts/slideLayout40.xml"/><Relationship Id="rId11" Type="http://schemas.openxmlformats.org/officeDocument/2006/relationships/slideLayout" Target="../slideLayouts/slideLayout45.xml"/><Relationship Id="rId5" Type="http://schemas.openxmlformats.org/officeDocument/2006/relationships/slideLayout" Target="../slideLayouts/slideLayout39.xml"/><Relationship Id="rId10" Type="http://schemas.openxmlformats.org/officeDocument/2006/relationships/slideLayout" Target="../slideLayouts/slideLayout44.xml"/><Relationship Id="rId4" Type="http://schemas.openxmlformats.org/officeDocument/2006/relationships/slideLayout" Target="../slideLayouts/slideLayout38.xml"/><Relationship Id="rId9" Type="http://schemas.openxmlformats.org/officeDocument/2006/relationships/slideLayout" Target="../slideLayouts/slideLayout43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3.xml"/><Relationship Id="rId13" Type="http://schemas.openxmlformats.org/officeDocument/2006/relationships/image" Target="../media/image2.png"/><Relationship Id="rId3" Type="http://schemas.openxmlformats.org/officeDocument/2006/relationships/slideLayout" Target="../slideLayouts/slideLayout48.xml"/><Relationship Id="rId7" Type="http://schemas.openxmlformats.org/officeDocument/2006/relationships/slideLayout" Target="../slideLayouts/slideLayout52.xml"/><Relationship Id="rId12" Type="http://schemas.openxmlformats.org/officeDocument/2006/relationships/theme" Target="../theme/theme5.xml"/><Relationship Id="rId2" Type="http://schemas.openxmlformats.org/officeDocument/2006/relationships/slideLayout" Target="../slideLayouts/slideLayout47.xml"/><Relationship Id="rId1" Type="http://schemas.openxmlformats.org/officeDocument/2006/relationships/slideLayout" Target="../slideLayouts/slideLayout46.xml"/><Relationship Id="rId6" Type="http://schemas.openxmlformats.org/officeDocument/2006/relationships/slideLayout" Target="../slideLayouts/slideLayout51.xml"/><Relationship Id="rId11" Type="http://schemas.openxmlformats.org/officeDocument/2006/relationships/slideLayout" Target="../slideLayouts/slideLayout56.xml"/><Relationship Id="rId5" Type="http://schemas.openxmlformats.org/officeDocument/2006/relationships/slideLayout" Target="../slideLayouts/slideLayout50.xml"/><Relationship Id="rId10" Type="http://schemas.openxmlformats.org/officeDocument/2006/relationships/slideLayout" Target="../slideLayouts/slideLayout55.xml"/><Relationship Id="rId4" Type="http://schemas.openxmlformats.org/officeDocument/2006/relationships/slideLayout" Target="../slideLayouts/slideLayout49.xml"/><Relationship Id="rId9" Type="http://schemas.openxmlformats.org/officeDocument/2006/relationships/slideLayout" Target="../slideLayouts/slideLayout54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4.xml"/><Relationship Id="rId3" Type="http://schemas.openxmlformats.org/officeDocument/2006/relationships/slideLayout" Target="../slideLayouts/slideLayout59.xml"/><Relationship Id="rId7" Type="http://schemas.openxmlformats.org/officeDocument/2006/relationships/slideLayout" Target="../slideLayouts/slideLayout63.xml"/><Relationship Id="rId12" Type="http://schemas.openxmlformats.org/officeDocument/2006/relationships/theme" Target="../theme/theme6.xml"/><Relationship Id="rId2" Type="http://schemas.openxmlformats.org/officeDocument/2006/relationships/slideLayout" Target="../slideLayouts/slideLayout58.xml"/><Relationship Id="rId1" Type="http://schemas.openxmlformats.org/officeDocument/2006/relationships/slideLayout" Target="../slideLayouts/slideLayout57.xml"/><Relationship Id="rId6" Type="http://schemas.openxmlformats.org/officeDocument/2006/relationships/slideLayout" Target="../slideLayouts/slideLayout62.xml"/><Relationship Id="rId11" Type="http://schemas.openxmlformats.org/officeDocument/2006/relationships/slideLayout" Target="../slideLayouts/slideLayout67.xml"/><Relationship Id="rId5" Type="http://schemas.openxmlformats.org/officeDocument/2006/relationships/slideLayout" Target="../slideLayouts/slideLayout61.xml"/><Relationship Id="rId10" Type="http://schemas.openxmlformats.org/officeDocument/2006/relationships/slideLayout" Target="../slideLayouts/slideLayout66.xml"/><Relationship Id="rId4" Type="http://schemas.openxmlformats.org/officeDocument/2006/relationships/slideLayout" Target="../slideLayouts/slideLayout60.xml"/><Relationship Id="rId9" Type="http://schemas.openxmlformats.org/officeDocument/2006/relationships/slideLayout" Target="../slideLayouts/slideLayout65.xml"/></Relationships>
</file>

<file path=ppt/slideMasters/_rels/slideMaster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75.xml"/><Relationship Id="rId13" Type="http://schemas.openxmlformats.org/officeDocument/2006/relationships/image" Target="../media/image3.png"/><Relationship Id="rId3" Type="http://schemas.openxmlformats.org/officeDocument/2006/relationships/slideLayout" Target="../slideLayouts/slideLayout70.xml"/><Relationship Id="rId7" Type="http://schemas.openxmlformats.org/officeDocument/2006/relationships/slideLayout" Target="../slideLayouts/slideLayout74.xml"/><Relationship Id="rId12" Type="http://schemas.openxmlformats.org/officeDocument/2006/relationships/theme" Target="../theme/theme7.xml"/><Relationship Id="rId2" Type="http://schemas.openxmlformats.org/officeDocument/2006/relationships/slideLayout" Target="../slideLayouts/slideLayout69.xml"/><Relationship Id="rId1" Type="http://schemas.openxmlformats.org/officeDocument/2006/relationships/slideLayout" Target="../slideLayouts/slideLayout68.xml"/><Relationship Id="rId6" Type="http://schemas.openxmlformats.org/officeDocument/2006/relationships/slideLayout" Target="../slideLayouts/slideLayout73.xml"/><Relationship Id="rId11" Type="http://schemas.openxmlformats.org/officeDocument/2006/relationships/slideLayout" Target="../slideLayouts/slideLayout78.xml"/><Relationship Id="rId5" Type="http://schemas.openxmlformats.org/officeDocument/2006/relationships/slideLayout" Target="../slideLayouts/slideLayout72.xml"/><Relationship Id="rId10" Type="http://schemas.openxmlformats.org/officeDocument/2006/relationships/slideLayout" Target="../slideLayouts/slideLayout77.xml"/><Relationship Id="rId4" Type="http://schemas.openxmlformats.org/officeDocument/2006/relationships/slideLayout" Target="../slideLayouts/slideLayout71.xml"/><Relationship Id="rId9" Type="http://schemas.openxmlformats.org/officeDocument/2006/relationships/slideLayout" Target="../slideLayouts/slideLayout76.xml"/></Relationships>
</file>

<file path=ppt/slideMasters/_rels/slideMaster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6.xml"/><Relationship Id="rId3" Type="http://schemas.openxmlformats.org/officeDocument/2006/relationships/slideLayout" Target="../slideLayouts/slideLayout81.xml"/><Relationship Id="rId7" Type="http://schemas.openxmlformats.org/officeDocument/2006/relationships/slideLayout" Target="../slideLayouts/slideLayout85.xml"/><Relationship Id="rId12" Type="http://schemas.openxmlformats.org/officeDocument/2006/relationships/theme" Target="../theme/theme8.xml"/><Relationship Id="rId2" Type="http://schemas.openxmlformats.org/officeDocument/2006/relationships/slideLayout" Target="../slideLayouts/slideLayout80.xml"/><Relationship Id="rId1" Type="http://schemas.openxmlformats.org/officeDocument/2006/relationships/slideLayout" Target="../slideLayouts/slideLayout79.xml"/><Relationship Id="rId6" Type="http://schemas.openxmlformats.org/officeDocument/2006/relationships/slideLayout" Target="../slideLayouts/slideLayout84.xml"/><Relationship Id="rId11" Type="http://schemas.openxmlformats.org/officeDocument/2006/relationships/slideLayout" Target="../slideLayouts/slideLayout89.xml"/><Relationship Id="rId5" Type="http://schemas.openxmlformats.org/officeDocument/2006/relationships/slideLayout" Target="../slideLayouts/slideLayout83.xml"/><Relationship Id="rId10" Type="http://schemas.openxmlformats.org/officeDocument/2006/relationships/slideLayout" Target="../slideLayouts/slideLayout88.xml"/><Relationship Id="rId4" Type="http://schemas.openxmlformats.org/officeDocument/2006/relationships/slideLayout" Target="../slideLayouts/slideLayout82.xml"/><Relationship Id="rId9" Type="http://schemas.openxmlformats.org/officeDocument/2006/relationships/slideLayout" Target="../slideLayouts/slideLayout87.xml"/></Relationships>
</file>

<file path=ppt/slideMasters/_rels/slideMaster9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97.xml"/><Relationship Id="rId3" Type="http://schemas.openxmlformats.org/officeDocument/2006/relationships/slideLayout" Target="../slideLayouts/slideLayout92.xml"/><Relationship Id="rId7" Type="http://schemas.openxmlformats.org/officeDocument/2006/relationships/slideLayout" Target="../slideLayouts/slideLayout96.xml"/><Relationship Id="rId12" Type="http://schemas.openxmlformats.org/officeDocument/2006/relationships/theme" Target="../theme/theme9.xml"/><Relationship Id="rId2" Type="http://schemas.openxmlformats.org/officeDocument/2006/relationships/slideLayout" Target="../slideLayouts/slideLayout91.xml"/><Relationship Id="rId1" Type="http://schemas.openxmlformats.org/officeDocument/2006/relationships/slideLayout" Target="../slideLayouts/slideLayout90.xml"/><Relationship Id="rId6" Type="http://schemas.openxmlformats.org/officeDocument/2006/relationships/slideLayout" Target="../slideLayouts/slideLayout95.xml"/><Relationship Id="rId11" Type="http://schemas.openxmlformats.org/officeDocument/2006/relationships/slideLayout" Target="../slideLayouts/slideLayout100.xml"/><Relationship Id="rId5" Type="http://schemas.openxmlformats.org/officeDocument/2006/relationships/slideLayout" Target="../slideLayouts/slideLayout94.xml"/><Relationship Id="rId10" Type="http://schemas.openxmlformats.org/officeDocument/2006/relationships/slideLayout" Target="../slideLayouts/slideLayout99.xml"/><Relationship Id="rId4" Type="http://schemas.openxmlformats.org/officeDocument/2006/relationships/slideLayout" Target="../slideLayouts/slideLayout93.xml"/><Relationship Id="rId9" Type="http://schemas.openxmlformats.org/officeDocument/2006/relationships/slideLayout" Target="../slideLayouts/slideLayout98.xml"/></Relationships>
</file>

<file path=ppt/slideMasters/_rels/slideMaster10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08.xml"/><Relationship Id="rId3" Type="http://schemas.openxmlformats.org/officeDocument/2006/relationships/slideLayout" Target="../slideLayouts/slideLayout103.xml"/><Relationship Id="rId7" Type="http://schemas.openxmlformats.org/officeDocument/2006/relationships/slideLayout" Target="../slideLayouts/slideLayout107.xml"/><Relationship Id="rId12" Type="http://schemas.openxmlformats.org/officeDocument/2006/relationships/theme" Target="../theme/theme10.xml"/><Relationship Id="rId2" Type="http://schemas.openxmlformats.org/officeDocument/2006/relationships/slideLayout" Target="../slideLayouts/slideLayout102.xml"/><Relationship Id="rId1" Type="http://schemas.openxmlformats.org/officeDocument/2006/relationships/slideLayout" Target="../slideLayouts/slideLayout101.xml"/><Relationship Id="rId6" Type="http://schemas.openxmlformats.org/officeDocument/2006/relationships/slideLayout" Target="../slideLayouts/slideLayout106.xml"/><Relationship Id="rId11" Type="http://schemas.openxmlformats.org/officeDocument/2006/relationships/slideLayout" Target="../slideLayouts/slideLayout111.xml"/><Relationship Id="rId5" Type="http://schemas.openxmlformats.org/officeDocument/2006/relationships/slideLayout" Target="../slideLayouts/slideLayout105.xml"/><Relationship Id="rId10" Type="http://schemas.openxmlformats.org/officeDocument/2006/relationships/slideLayout" Target="../slideLayouts/slideLayout110.xml"/><Relationship Id="rId4" Type="http://schemas.openxmlformats.org/officeDocument/2006/relationships/slideLayout" Target="../slideLayouts/slideLayout104.xml"/><Relationship Id="rId9" Type="http://schemas.openxmlformats.org/officeDocument/2006/relationships/slideLayout" Target="../slideLayouts/slideLayout109.xml"/></Relationships>
</file>

<file path=ppt/slideMasters/_rels/slideMaster1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19.xml"/><Relationship Id="rId3" Type="http://schemas.openxmlformats.org/officeDocument/2006/relationships/slideLayout" Target="../slideLayouts/slideLayout114.xml"/><Relationship Id="rId7" Type="http://schemas.openxmlformats.org/officeDocument/2006/relationships/slideLayout" Target="../slideLayouts/slideLayout118.xml"/><Relationship Id="rId12" Type="http://schemas.openxmlformats.org/officeDocument/2006/relationships/theme" Target="../theme/theme11.xml"/><Relationship Id="rId2" Type="http://schemas.openxmlformats.org/officeDocument/2006/relationships/slideLayout" Target="../slideLayouts/slideLayout113.xml"/><Relationship Id="rId1" Type="http://schemas.openxmlformats.org/officeDocument/2006/relationships/slideLayout" Target="../slideLayouts/slideLayout112.xml"/><Relationship Id="rId6" Type="http://schemas.openxmlformats.org/officeDocument/2006/relationships/slideLayout" Target="../slideLayouts/slideLayout117.xml"/><Relationship Id="rId11" Type="http://schemas.openxmlformats.org/officeDocument/2006/relationships/slideLayout" Target="../slideLayouts/slideLayout122.xml"/><Relationship Id="rId5" Type="http://schemas.openxmlformats.org/officeDocument/2006/relationships/slideLayout" Target="../slideLayouts/slideLayout116.xml"/><Relationship Id="rId10" Type="http://schemas.openxmlformats.org/officeDocument/2006/relationships/slideLayout" Target="../slideLayouts/slideLayout121.xml"/><Relationship Id="rId4" Type="http://schemas.openxmlformats.org/officeDocument/2006/relationships/slideLayout" Target="../slideLayouts/slideLayout115.xml"/><Relationship Id="rId9" Type="http://schemas.openxmlformats.org/officeDocument/2006/relationships/slideLayout" Target="../slideLayouts/slideLayout120.xml"/></Relationships>
</file>

<file path=ppt/slideMasters/_rels/slideMaster1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30.xml"/><Relationship Id="rId3" Type="http://schemas.openxmlformats.org/officeDocument/2006/relationships/slideLayout" Target="../slideLayouts/slideLayout125.xml"/><Relationship Id="rId7" Type="http://schemas.openxmlformats.org/officeDocument/2006/relationships/slideLayout" Target="../slideLayouts/slideLayout129.xml"/><Relationship Id="rId12" Type="http://schemas.openxmlformats.org/officeDocument/2006/relationships/theme" Target="../theme/theme12.xml"/><Relationship Id="rId2" Type="http://schemas.openxmlformats.org/officeDocument/2006/relationships/slideLayout" Target="../slideLayouts/slideLayout124.xml"/><Relationship Id="rId1" Type="http://schemas.openxmlformats.org/officeDocument/2006/relationships/slideLayout" Target="../slideLayouts/slideLayout123.xml"/><Relationship Id="rId6" Type="http://schemas.openxmlformats.org/officeDocument/2006/relationships/slideLayout" Target="../slideLayouts/slideLayout128.xml"/><Relationship Id="rId11" Type="http://schemas.openxmlformats.org/officeDocument/2006/relationships/slideLayout" Target="../slideLayouts/slideLayout133.xml"/><Relationship Id="rId5" Type="http://schemas.openxmlformats.org/officeDocument/2006/relationships/slideLayout" Target="../slideLayouts/slideLayout127.xml"/><Relationship Id="rId10" Type="http://schemas.openxmlformats.org/officeDocument/2006/relationships/slideLayout" Target="../slideLayouts/slideLayout132.xml"/><Relationship Id="rId4" Type="http://schemas.openxmlformats.org/officeDocument/2006/relationships/slideLayout" Target="../slideLayouts/slideLayout126.xml"/><Relationship Id="rId9" Type="http://schemas.openxmlformats.org/officeDocument/2006/relationships/slideLayout" Target="../slideLayouts/slideLayout131.xml"/></Relationships>
</file>

<file path=ppt/slideMasters/_rels/slideMaster1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41.xml"/><Relationship Id="rId3" Type="http://schemas.openxmlformats.org/officeDocument/2006/relationships/slideLayout" Target="../slideLayouts/slideLayout136.xml"/><Relationship Id="rId7" Type="http://schemas.openxmlformats.org/officeDocument/2006/relationships/slideLayout" Target="../slideLayouts/slideLayout140.xml"/><Relationship Id="rId12" Type="http://schemas.openxmlformats.org/officeDocument/2006/relationships/theme" Target="../theme/theme13.xml"/><Relationship Id="rId2" Type="http://schemas.openxmlformats.org/officeDocument/2006/relationships/slideLayout" Target="../slideLayouts/slideLayout135.xml"/><Relationship Id="rId1" Type="http://schemas.openxmlformats.org/officeDocument/2006/relationships/slideLayout" Target="../slideLayouts/slideLayout134.xml"/><Relationship Id="rId6" Type="http://schemas.openxmlformats.org/officeDocument/2006/relationships/slideLayout" Target="../slideLayouts/slideLayout139.xml"/><Relationship Id="rId11" Type="http://schemas.openxmlformats.org/officeDocument/2006/relationships/slideLayout" Target="../slideLayouts/slideLayout144.xml"/><Relationship Id="rId5" Type="http://schemas.openxmlformats.org/officeDocument/2006/relationships/slideLayout" Target="../slideLayouts/slideLayout138.xml"/><Relationship Id="rId10" Type="http://schemas.openxmlformats.org/officeDocument/2006/relationships/slideLayout" Target="../slideLayouts/slideLayout143.xml"/><Relationship Id="rId4" Type="http://schemas.openxmlformats.org/officeDocument/2006/relationships/slideLayout" Target="../slideLayouts/slideLayout137.xml"/><Relationship Id="rId9" Type="http://schemas.openxmlformats.org/officeDocument/2006/relationships/slideLayout" Target="../slideLayouts/slideLayout142.xml"/></Relationships>
</file>

<file path=ppt/slideMasters/_rels/slideMaster1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52.xml"/><Relationship Id="rId3" Type="http://schemas.openxmlformats.org/officeDocument/2006/relationships/slideLayout" Target="../slideLayouts/slideLayout147.xml"/><Relationship Id="rId7" Type="http://schemas.openxmlformats.org/officeDocument/2006/relationships/slideLayout" Target="../slideLayouts/slideLayout151.xml"/><Relationship Id="rId12" Type="http://schemas.openxmlformats.org/officeDocument/2006/relationships/theme" Target="../theme/theme14.xml"/><Relationship Id="rId2" Type="http://schemas.openxmlformats.org/officeDocument/2006/relationships/slideLayout" Target="../slideLayouts/slideLayout146.xml"/><Relationship Id="rId1" Type="http://schemas.openxmlformats.org/officeDocument/2006/relationships/slideLayout" Target="../slideLayouts/slideLayout145.xml"/><Relationship Id="rId6" Type="http://schemas.openxmlformats.org/officeDocument/2006/relationships/slideLayout" Target="../slideLayouts/slideLayout150.xml"/><Relationship Id="rId11" Type="http://schemas.openxmlformats.org/officeDocument/2006/relationships/slideLayout" Target="../slideLayouts/slideLayout155.xml"/><Relationship Id="rId5" Type="http://schemas.openxmlformats.org/officeDocument/2006/relationships/slideLayout" Target="../slideLayouts/slideLayout149.xml"/><Relationship Id="rId10" Type="http://schemas.openxmlformats.org/officeDocument/2006/relationships/slideLayout" Target="../slideLayouts/slideLayout154.xml"/><Relationship Id="rId4" Type="http://schemas.openxmlformats.org/officeDocument/2006/relationships/slideLayout" Target="../slideLayouts/slideLayout148.xml"/><Relationship Id="rId9" Type="http://schemas.openxmlformats.org/officeDocument/2006/relationships/slideLayout" Target="../slideLayouts/slideLayout153.xml"/></Relationships>
</file>

<file path=ppt/slideMasters/_rels/slideMaster1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63.xml"/><Relationship Id="rId13" Type="http://schemas.openxmlformats.org/officeDocument/2006/relationships/image" Target="../media/image4.png"/><Relationship Id="rId3" Type="http://schemas.openxmlformats.org/officeDocument/2006/relationships/slideLayout" Target="../slideLayouts/slideLayout158.xml"/><Relationship Id="rId7" Type="http://schemas.openxmlformats.org/officeDocument/2006/relationships/slideLayout" Target="../slideLayouts/slideLayout162.xml"/><Relationship Id="rId12" Type="http://schemas.openxmlformats.org/officeDocument/2006/relationships/theme" Target="../theme/theme15.xml"/><Relationship Id="rId2" Type="http://schemas.openxmlformats.org/officeDocument/2006/relationships/slideLayout" Target="../slideLayouts/slideLayout157.xml"/><Relationship Id="rId1" Type="http://schemas.openxmlformats.org/officeDocument/2006/relationships/slideLayout" Target="../slideLayouts/slideLayout156.xml"/><Relationship Id="rId6" Type="http://schemas.openxmlformats.org/officeDocument/2006/relationships/slideLayout" Target="../slideLayouts/slideLayout161.xml"/><Relationship Id="rId11" Type="http://schemas.openxmlformats.org/officeDocument/2006/relationships/slideLayout" Target="../slideLayouts/slideLayout166.xml"/><Relationship Id="rId5" Type="http://schemas.openxmlformats.org/officeDocument/2006/relationships/slideLayout" Target="../slideLayouts/slideLayout160.xml"/><Relationship Id="rId10" Type="http://schemas.openxmlformats.org/officeDocument/2006/relationships/slideLayout" Target="../slideLayouts/slideLayout165.xml"/><Relationship Id="rId4" Type="http://schemas.openxmlformats.org/officeDocument/2006/relationships/slideLayout" Target="../slideLayouts/slideLayout159.xml"/><Relationship Id="rId9" Type="http://schemas.openxmlformats.org/officeDocument/2006/relationships/slideLayout" Target="../slideLayouts/slideLayout164.xml"/></Relationships>
</file>

<file path=ppt/slideMasters/_rels/slideMaster1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74.xml"/><Relationship Id="rId3" Type="http://schemas.openxmlformats.org/officeDocument/2006/relationships/slideLayout" Target="../slideLayouts/slideLayout169.xml"/><Relationship Id="rId7" Type="http://schemas.openxmlformats.org/officeDocument/2006/relationships/slideLayout" Target="../slideLayouts/slideLayout173.xml"/><Relationship Id="rId12" Type="http://schemas.openxmlformats.org/officeDocument/2006/relationships/theme" Target="../theme/theme16.xml"/><Relationship Id="rId2" Type="http://schemas.openxmlformats.org/officeDocument/2006/relationships/slideLayout" Target="../slideLayouts/slideLayout168.xml"/><Relationship Id="rId1" Type="http://schemas.openxmlformats.org/officeDocument/2006/relationships/slideLayout" Target="../slideLayouts/slideLayout167.xml"/><Relationship Id="rId6" Type="http://schemas.openxmlformats.org/officeDocument/2006/relationships/slideLayout" Target="../slideLayouts/slideLayout172.xml"/><Relationship Id="rId11" Type="http://schemas.openxmlformats.org/officeDocument/2006/relationships/slideLayout" Target="../slideLayouts/slideLayout177.xml"/><Relationship Id="rId5" Type="http://schemas.openxmlformats.org/officeDocument/2006/relationships/slideLayout" Target="../slideLayouts/slideLayout171.xml"/><Relationship Id="rId10" Type="http://schemas.openxmlformats.org/officeDocument/2006/relationships/slideLayout" Target="../slideLayouts/slideLayout176.xml"/><Relationship Id="rId4" Type="http://schemas.openxmlformats.org/officeDocument/2006/relationships/slideLayout" Target="../slideLayouts/slideLayout170.xml"/><Relationship Id="rId9" Type="http://schemas.openxmlformats.org/officeDocument/2006/relationships/slideLayout" Target="../slideLayouts/slideLayout17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64" r:id="rId1"/>
    <p:sldLayoutId id="2147483665" r:id="rId2"/>
    <p:sldLayoutId id="2147483666" r:id="rId3"/>
    <p:sldLayoutId id="2147483667" r:id="rId4"/>
    <p:sldLayoutId id="2147483668" r:id="rId5"/>
    <p:sldLayoutId id="2147483669" r:id="rId6"/>
    <p:sldLayoutId id="2147483670" r:id="rId7"/>
    <p:sldLayoutId id="2147483671" r:id="rId8"/>
    <p:sldLayoutId id="2147483672" r:id="rId9"/>
    <p:sldLayoutId id="2147483673" r:id="rId10"/>
    <p:sldLayoutId id="2147483674" r:id="rId11"/>
    <p:sldLayoutId id="2147483675" r:id="rId12"/>
  </p:sldLayoutIdLst>
  <p:transition/>
  <p:txStyles>
    <p:titleStyle>
      <a:lvl1pPr algn="ctr" rtl="0" eaLnBrk="0" fontAlgn="base" hangingPunct="0">
        <a:spcBef>
          <a:spcPct val="0"/>
        </a:spcBef>
        <a:spcAft>
          <a:spcPct val="0"/>
        </a:spcAft>
        <a:defRPr sz="6400">
          <a:solidFill>
            <a:schemeClr val="tx1"/>
          </a:solidFill>
          <a:latin typeface="+mj-lt"/>
          <a:ea typeface="+mj-ea"/>
          <a:cs typeface="+mj-cs"/>
          <a:sym typeface="Gill Sans" charset="0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6400">
          <a:solidFill>
            <a:schemeClr val="tx1"/>
          </a:solidFill>
          <a:latin typeface="Gill Sans" charset="0"/>
          <a:ea typeface="ヒラギノ角ゴ ProN W3" charset="-128"/>
          <a:sym typeface="Gill Sans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6400">
          <a:solidFill>
            <a:schemeClr val="tx1"/>
          </a:solidFill>
          <a:latin typeface="Gill Sans" charset="0"/>
          <a:ea typeface="ヒラギノ角ゴ ProN W3" charset="-128"/>
          <a:sym typeface="Gill Sans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6400">
          <a:solidFill>
            <a:schemeClr val="tx1"/>
          </a:solidFill>
          <a:latin typeface="Gill Sans" charset="0"/>
          <a:ea typeface="ヒラギノ角ゴ ProN W3" charset="-128"/>
          <a:sym typeface="Gill Sans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6400">
          <a:solidFill>
            <a:schemeClr val="tx1"/>
          </a:solidFill>
          <a:latin typeface="Gill Sans" charset="0"/>
          <a:ea typeface="ヒラギノ角ゴ ProN W3" charset="-128"/>
          <a:sym typeface="Gill Sans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6400">
          <a:solidFill>
            <a:schemeClr val="tx1"/>
          </a:solidFill>
          <a:latin typeface="Gill Sans" charset="0"/>
          <a:ea typeface="ヒラギノ角ゴ ProN W3" charset="-128"/>
          <a:sym typeface="Gill Sans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6400">
          <a:solidFill>
            <a:schemeClr val="tx1"/>
          </a:solidFill>
          <a:latin typeface="Gill Sans" charset="0"/>
          <a:ea typeface="ヒラギノ角ゴ ProN W3" charset="-128"/>
          <a:sym typeface="Gill Sans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6400">
          <a:solidFill>
            <a:schemeClr val="tx1"/>
          </a:solidFill>
          <a:latin typeface="Gill Sans" charset="0"/>
          <a:ea typeface="ヒラギノ角ゴ ProN W3" charset="-128"/>
          <a:sym typeface="Gill Sans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6400">
          <a:solidFill>
            <a:schemeClr val="tx1"/>
          </a:solidFill>
          <a:latin typeface="Gill Sans" charset="0"/>
          <a:ea typeface="ヒラギノ角ゴ ProN W3" charset="-128"/>
          <a:sym typeface="Gill Sans" charset="0"/>
        </a:defRPr>
      </a:lvl9pPr>
    </p:titleStyle>
    <p:bodyStyle>
      <a:lvl1pPr marL="698500" indent="-444500" algn="l" rtl="0" eaLnBrk="0" fontAlgn="base" hangingPunct="0">
        <a:spcBef>
          <a:spcPts val="1800"/>
        </a:spcBef>
        <a:spcAft>
          <a:spcPct val="0"/>
        </a:spcAft>
        <a:buSzPct val="171000"/>
        <a:buFont typeface="Gill Sans" charset="0"/>
        <a:buChar char="•"/>
        <a:defRPr sz="3200">
          <a:solidFill>
            <a:schemeClr val="tx1"/>
          </a:solidFill>
          <a:latin typeface="+mn-lt"/>
          <a:ea typeface="+mn-ea"/>
          <a:cs typeface="+mn-cs"/>
          <a:sym typeface="Gill Sans" charset="0"/>
        </a:defRPr>
      </a:lvl1pPr>
      <a:lvl2pPr marL="1041400" indent="-444500" algn="l" rtl="0" eaLnBrk="0" fontAlgn="base" hangingPunct="0">
        <a:spcBef>
          <a:spcPts val="1800"/>
        </a:spcBef>
        <a:spcAft>
          <a:spcPct val="0"/>
        </a:spcAft>
        <a:buSzPct val="171000"/>
        <a:buFont typeface="Gill Sans" charset="0"/>
        <a:buChar char="•"/>
        <a:defRPr sz="3200">
          <a:solidFill>
            <a:schemeClr val="tx1"/>
          </a:solidFill>
          <a:latin typeface="+mn-lt"/>
          <a:ea typeface="+mn-ea"/>
          <a:sym typeface="Gill Sans" charset="0"/>
        </a:defRPr>
      </a:lvl2pPr>
      <a:lvl3pPr marL="1384300" indent="-444500" algn="l" rtl="0" eaLnBrk="0" fontAlgn="base" hangingPunct="0">
        <a:spcBef>
          <a:spcPts val="1800"/>
        </a:spcBef>
        <a:spcAft>
          <a:spcPct val="0"/>
        </a:spcAft>
        <a:buSzPct val="171000"/>
        <a:buFont typeface="Gill Sans" charset="0"/>
        <a:buChar char="•"/>
        <a:defRPr sz="3200">
          <a:solidFill>
            <a:schemeClr val="tx1"/>
          </a:solidFill>
          <a:latin typeface="+mn-lt"/>
          <a:ea typeface="+mn-ea"/>
          <a:sym typeface="Gill Sans" charset="0"/>
        </a:defRPr>
      </a:lvl3pPr>
      <a:lvl4pPr marL="1739900" indent="-444500" algn="l" rtl="0" eaLnBrk="0" fontAlgn="base" hangingPunct="0">
        <a:spcBef>
          <a:spcPts val="1800"/>
        </a:spcBef>
        <a:spcAft>
          <a:spcPct val="0"/>
        </a:spcAft>
        <a:buSzPct val="171000"/>
        <a:buFont typeface="Gill Sans" charset="0"/>
        <a:buChar char="•"/>
        <a:defRPr sz="3200">
          <a:solidFill>
            <a:schemeClr val="tx1"/>
          </a:solidFill>
          <a:latin typeface="+mn-lt"/>
          <a:ea typeface="+mn-ea"/>
          <a:sym typeface="Gill Sans" charset="0"/>
        </a:defRPr>
      </a:lvl4pPr>
      <a:lvl5pPr marL="2082800" indent="-444500" algn="l" rtl="0" eaLnBrk="0" fontAlgn="base" hangingPunct="0">
        <a:spcBef>
          <a:spcPts val="1800"/>
        </a:spcBef>
        <a:spcAft>
          <a:spcPct val="0"/>
        </a:spcAft>
        <a:buSzPct val="171000"/>
        <a:buFont typeface="Gill Sans" charset="0"/>
        <a:buChar char="•"/>
        <a:defRPr sz="3200">
          <a:solidFill>
            <a:schemeClr val="tx1"/>
          </a:solidFill>
          <a:latin typeface="+mn-lt"/>
          <a:ea typeface="+mn-ea"/>
          <a:sym typeface="Gill Sans" charset="0"/>
        </a:defRPr>
      </a:lvl5pPr>
      <a:lvl6pPr marL="2540000" indent="-444500" algn="l" rtl="0" fontAlgn="base">
        <a:spcBef>
          <a:spcPts val="1800"/>
        </a:spcBef>
        <a:spcAft>
          <a:spcPct val="0"/>
        </a:spcAft>
        <a:buSzPct val="171000"/>
        <a:buFont typeface="Gill Sans" charset="0"/>
        <a:buChar char="•"/>
        <a:defRPr sz="3200">
          <a:solidFill>
            <a:schemeClr val="tx1"/>
          </a:solidFill>
          <a:latin typeface="+mn-lt"/>
          <a:ea typeface="+mn-ea"/>
          <a:sym typeface="Gill Sans" charset="0"/>
        </a:defRPr>
      </a:lvl6pPr>
      <a:lvl7pPr marL="2997200" indent="-444500" algn="l" rtl="0" fontAlgn="base">
        <a:spcBef>
          <a:spcPts val="1800"/>
        </a:spcBef>
        <a:spcAft>
          <a:spcPct val="0"/>
        </a:spcAft>
        <a:buSzPct val="171000"/>
        <a:buFont typeface="Gill Sans" charset="0"/>
        <a:buChar char="•"/>
        <a:defRPr sz="3200">
          <a:solidFill>
            <a:schemeClr val="tx1"/>
          </a:solidFill>
          <a:latin typeface="+mn-lt"/>
          <a:ea typeface="+mn-ea"/>
          <a:sym typeface="Gill Sans" charset="0"/>
        </a:defRPr>
      </a:lvl7pPr>
      <a:lvl8pPr marL="3454400" indent="-444500" algn="l" rtl="0" fontAlgn="base">
        <a:spcBef>
          <a:spcPts val="1800"/>
        </a:spcBef>
        <a:spcAft>
          <a:spcPct val="0"/>
        </a:spcAft>
        <a:buSzPct val="171000"/>
        <a:buFont typeface="Gill Sans" charset="0"/>
        <a:buChar char="•"/>
        <a:defRPr sz="3200">
          <a:solidFill>
            <a:schemeClr val="tx1"/>
          </a:solidFill>
          <a:latin typeface="+mn-lt"/>
          <a:ea typeface="+mn-ea"/>
          <a:sym typeface="Gill Sans" charset="0"/>
        </a:defRPr>
      </a:lvl8pPr>
      <a:lvl9pPr marL="3911600" indent="-444500" algn="l" rtl="0" fontAlgn="base">
        <a:spcBef>
          <a:spcPts val="1800"/>
        </a:spcBef>
        <a:spcAft>
          <a:spcPct val="0"/>
        </a:spcAft>
        <a:buSzPct val="171000"/>
        <a:buFont typeface="Gill Sans" charset="0"/>
        <a:buChar char="•"/>
        <a:defRPr sz="3200">
          <a:solidFill>
            <a:schemeClr val="tx1"/>
          </a:solidFill>
          <a:latin typeface="+mn-lt"/>
          <a:ea typeface="+mn-ea"/>
          <a:sym typeface="Gill Sans" charset="0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1"/>
          <p:cNvSpPr>
            <a:spLocks noGrp="1" noChangeArrowheads="1"/>
          </p:cNvSpPr>
          <p:nvPr>
            <p:ph type="title"/>
          </p:nvPr>
        </p:nvSpPr>
        <p:spPr bwMode="auto">
          <a:xfrm>
            <a:off x="990600" y="203200"/>
            <a:ext cx="8178800" cy="1905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vert="horz" wrap="square" lIns="38100" tIns="38100" rIns="38100" bIns="3810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de-DE" smtClean="0">
                <a:sym typeface="Gill Sans" charset="0"/>
              </a:rPr>
              <a:t>Click to edit Master title style</a:t>
            </a:r>
          </a:p>
        </p:txBody>
      </p:sp>
      <p:sp>
        <p:nvSpPr>
          <p:cNvPr id="1027" name="Rectangle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990600" y="2159000"/>
            <a:ext cx="8178800" cy="4470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vert="horz" wrap="square" lIns="38100" tIns="38100" rIns="38100" bIns="3810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de-DE" smtClean="0">
                <a:sym typeface="Gill Sans" charset="0"/>
              </a:rPr>
              <a:t>Click to edit Master text styles</a:t>
            </a:r>
          </a:p>
          <a:p>
            <a:pPr lvl="1"/>
            <a:r>
              <a:rPr lang="en-US" altLang="de-DE" smtClean="0">
                <a:sym typeface="Gill Sans" charset="0"/>
              </a:rPr>
              <a:t>Second level</a:t>
            </a:r>
          </a:p>
          <a:p>
            <a:pPr lvl="2"/>
            <a:r>
              <a:rPr lang="en-US" altLang="de-DE" smtClean="0">
                <a:sym typeface="Gill Sans" charset="0"/>
              </a:rPr>
              <a:t>Third level</a:t>
            </a:r>
          </a:p>
          <a:p>
            <a:pPr lvl="3"/>
            <a:r>
              <a:rPr lang="en-US" altLang="de-DE" smtClean="0">
                <a:sym typeface="Gill Sans" charset="0"/>
              </a:rPr>
              <a:t>Fourth level</a:t>
            </a:r>
          </a:p>
          <a:p>
            <a:pPr lvl="4"/>
            <a:r>
              <a:rPr lang="en-US" altLang="de-DE" smtClean="0">
                <a:sym typeface="Gill Sans" charset="0"/>
              </a:rPr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  <p:sldLayoutId id="2147483677" r:id="rId2"/>
    <p:sldLayoutId id="2147483678" r:id="rId3"/>
    <p:sldLayoutId id="2147483679" r:id="rId4"/>
    <p:sldLayoutId id="2147483680" r:id="rId5"/>
    <p:sldLayoutId id="2147483681" r:id="rId6"/>
    <p:sldLayoutId id="2147483682" r:id="rId7"/>
    <p:sldLayoutId id="2147483683" r:id="rId8"/>
    <p:sldLayoutId id="2147483684" r:id="rId9"/>
    <p:sldLayoutId id="2147483685" r:id="rId10"/>
    <p:sldLayoutId id="2147483686" r:id="rId11"/>
  </p:sldLayoutIdLst>
  <p:transition/>
  <p:txStyles>
    <p:titleStyle>
      <a:lvl1pPr algn="ctr" rtl="0" eaLnBrk="0" fontAlgn="base" hangingPunct="0">
        <a:spcBef>
          <a:spcPct val="0"/>
        </a:spcBef>
        <a:spcAft>
          <a:spcPct val="0"/>
        </a:spcAft>
        <a:defRPr sz="6400">
          <a:solidFill>
            <a:schemeClr val="tx1"/>
          </a:solidFill>
          <a:latin typeface="+mj-lt"/>
          <a:ea typeface="+mj-ea"/>
          <a:cs typeface="+mj-cs"/>
          <a:sym typeface="Gill Sans" charset="0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6400">
          <a:solidFill>
            <a:schemeClr val="tx1"/>
          </a:solidFill>
          <a:latin typeface="Gill Sans" charset="0"/>
          <a:ea typeface="ヒラギノ角ゴ ProN W3" charset="-128"/>
          <a:sym typeface="Gill Sans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6400">
          <a:solidFill>
            <a:schemeClr val="tx1"/>
          </a:solidFill>
          <a:latin typeface="Gill Sans" charset="0"/>
          <a:ea typeface="ヒラギノ角ゴ ProN W3" charset="-128"/>
          <a:sym typeface="Gill Sans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6400">
          <a:solidFill>
            <a:schemeClr val="tx1"/>
          </a:solidFill>
          <a:latin typeface="Gill Sans" charset="0"/>
          <a:ea typeface="ヒラギノ角ゴ ProN W3" charset="-128"/>
          <a:sym typeface="Gill Sans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6400">
          <a:solidFill>
            <a:schemeClr val="tx1"/>
          </a:solidFill>
          <a:latin typeface="Gill Sans" charset="0"/>
          <a:ea typeface="ヒラギノ角ゴ ProN W3" charset="-128"/>
          <a:sym typeface="Gill Sans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6400">
          <a:solidFill>
            <a:schemeClr val="tx1"/>
          </a:solidFill>
          <a:latin typeface="Gill Sans" charset="0"/>
          <a:ea typeface="ヒラギノ角ゴ ProN W3" charset="-128"/>
          <a:sym typeface="Gill Sans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6400">
          <a:solidFill>
            <a:schemeClr val="tx1"/>
          </a:solidFill>
          <a:latin typeface="Gill Sans" charset="0"/>
          <a:ea typeface="ヒラギノ角ゴ ProN W3" charset="-128"/>
          <a:sym typeface="Gill Sans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6400">
          <a:solidFill>
            <a:schemeClr val="tx1"/>
          </a:solidFill>
          <a:latin typeface="Gill Sans" charset="0"/>
          <a:ea typeface="ヒラギノ角ゴ ProN W3" charset="-128"/>
          <a:sym typeface="Gill Sans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6400">
          <a:solidFill>
            <a:schemeClr val="tx1"/>
          </a:solidFill>
          <a:latin typeface="Gill Sans" charset="0"/>
          <a:ea typeface="ヒラギノ角ゴ ProN W3" charset="-128"/>
          <a:sym typeface="Gill Sans" charset="0"/>
        </a:defRPr>
      </a:lvl9pPr>
    </p:titleStyle>
    <p:bodyStyle>
      <a:lvl1pPr marL="660400" indent="-444500" algn="l" rtl="0" eaLnBrk="0" fontAlgn="base" hangingPunct="0">
        <a:spcBef>
          <a:spcPts val="1800"/>
        </a:spcBef>
        <a:spcAft>
          <a:spcPct val="0"/>
        </a:spcAft>
        <a:buSzPct val="171000"/>
        <a:buFont typeface="Gill Sans" charset="0"/>
        <a:buChar char="•"/>
        <a:defRPr sz="3200">
          <a:solidFill>
            <a:schemeClr val="tx1"/>
          </a:solidFill>
          <a:latin typeface="+mn-lt"/>
          <a:ea typeface="+mn-ea"/>
          <a:cs typeface="+mn-cs"/>
          <a:sym typeface="Gill Sans" charset="0"/>
        </a:defRPr>
      </a:lvl1pPr>
      <a:lvl2pPr marL="1003300" indent="-444500" algn="l" rtl="0" eaLnBrk="0" fontAlgn="base" hangingPunct="0">
        <a:spcBef>
          <a:spcPts val="1800"/>
        </a:spcBef>
        <a:spcAft>
          <a:spcPct val="0"/>
        </a:spcAft>
        <a:buSzPct val="171000"/>
        <a:buFont typeface="Gill Sans" charset="0"/>
        <a:buChar char="•"/>
        <a:defRPr sz="3200">
          <a:solidFill>
            <a:schemeClr val="tx1"/>
          </a:solidFill>
          <a:latin typeface="+mn-lt"/>
          <a:ea typeface="+mn-ea"/>
          <a:sym typeface="Gill Sans" charset="0"/>
        </a:defRPr>
      </a:lvl2pPr>
      <a:lvl3pPr marL="1346200" indent="-444500" algn="l" rtl="0" eaLnBrk="0" fontAlgn="base" hangingPunct="0">
        <a:spcBef>
          <a:spcPts val="1800"/>
        </a:spcBef>
        <a:spcAft>
          <a:spcPct val="0"/>
        </a:spcAft>
        <a:buSzPct val="171000"/>
        <a:buFont typeface="Gill Sans" charset="0"/>
        <a:buChar char="•"/>
        <a:defRPr sz="3200">
          <a:solidFill>
            <a:schemeClr val="tx1"/>
          </a:solidFill>
          <a:latin typeface="+mn-lt"/>
          <a:ea typeface="+mn-ea"/>
          <a:sym typeface="Gill Sans" charset="0"/>
        </a:defRPr>
      </a:lvl3pPr>
      <a:lvl4pPr marL="1701800" indent="-444500" algn="l" rtl="0" eaLnBrk="0" fontAlgn="base" hangingPunct="0">
        <a:spcBef>
          <a:spcPts val="1800"/>
        </a:spcBef>
        <a:spcAft>
          <a:spcPct val="0"/>
        </a:spcAft>
        <a:buSzPct val="171000"/>
        <a:buFont typeface="Gill Sans" charset="0"/>
        <a:buChar char="•"/>
        <a:defRPr sz="3200">
          <a:solidFill>
            <a:schemeClr val="tx1"/>
          </a:solidFill>
          <a:latin typeface="+mn-lt"/>
          <a:ea typeface="+mn-ea"/>
          <a:sym typeface="Gill Sans" charset="0"/>
        </a:defRPr>
      </a:lvl4pPr>
      <a:lvl5pPr marL="2044700" indent="-444500" algn="l" rtl="0" eaLnBrk="0" fontAlgn="base" hangingPunct="0">
        <a:spcBef>
          <a:spcPts val="1800"/>
        </a:spcBef>
        <a:spcAft>
          <a:spcPct val="0"/>
        </a:spcAft>
        <a:buSzPct val="171000"/>
        <a:buFont typeface="Gill Sans" charset="0"/>
        <a:buChar char="•"/>
        <a:defRPr sz="3200">
          <a:solidFill>
            <a:schemeClr val="tx1"/>
          </a:solidFill>
          <a:latin typeface="+mn-lt"/>
          <a:ea typeface="+mn-ea"/>
          <a:sym typeface="Gill Sans" charset="0"/>
        </a:defRPr>
      </a:lvl5pPr>
      <a:lvl6pPr marL="2501900" indent="-444500" algn="l" rtl="0" fontAlgn="base">
        <a:spcBef>
          <a:spcPts val="1800"/>
        </a:spcBef>
        <a:spcAft>
          <a:spcPct val="0"/>
        </a:spcAft>
        <a:buSzPct val="171000"/>
        <a:buFont typeface="Gill Sans" charset="0"/>
        <a:buChar char="•"/>
        <a:defRPr sz="3200">
          <a:solidFill>
            <a:schemeClr val="tx1"/>
          </a:solidFill>
          <a:latin typeface="+mn-lt"/>
          <a:ea typeface="+mn-ea"/>
          <a:sym typeface="Gill Sans" charset="0"/>
        </a:defRPr>
      </a:lvl6pPr>
      <a:lvl7pPr marL="2959100" indent="-444500" algn="l" rtl="0" fontAlgn="base">
        <a:spcBef>
          <a:spcPts val="1800"/>
        </a:spcBef>
        <a:spcAft>
          <a:spcPct val="0"/>
        </a:spcAft>
        <a:buSzPct val="171000"/>
        <a:buFont typeface="Gill Sans" charset="0"/>
        <a:buChar char="•"/>
        <a:defRPr sz="3200">
          <a:solidFill>
            <a:schemeClr val="tx1"/>
          </a:solidFill>
          <a:latin typeface="+mn-lt"/>
          <a:ea typeface="+mn-ea"/>
          <a:sym typeface="Gill Sans" charset="0"/>
        </a:defRPr>
      </a:lvl7pPr>
      <a:lvl8pPr marL="3416300" indent="-444500" algn="l" rtl="0" fontAlgn="base">
        <a:spcBef>
          <a:spcPts val="1800"/>
        </a:spcBef>
        <a:spcAft>
          <a:spcPct val="0"/>
        </a:spcAft>
        <a:buSzPct val="171000"/>
        <a:buFont typeface="Gill Sans" charset="0"/>
        <a:buChar char="•"/>
        <a:defRPr sz="3200">
          <a:solidFill>
            <a:schemeClr val="tx1"/>
          </a:solidFill>
          <a:latin typeface="+mn-lt"/>
          <a:ea typeface="+mn-ea"/>
          <a:sym typeface="Gill Sans" charset="0"/>
        </a:defRPr>
      </a:lvl8pPr>
      <a:lvl9pPr marL="3873500" indent="-444500" algn="l" rtl="0" fontAlgn="base">
        <a:spcBef>
          <a:spcPts val="1800"/>
        </a:spcBef>
        <a:spcAft>
          <a:spcPct val="0"/>
        </a:spcAft>
        <a:buSzPct val="171000"/>
        <a:buFont typeface="Gill Sans" charset="0"/>
        <a:buChar char="•"/>
        <a:defRPr sz="3200">
          <a:solidFill>
            <a:schemeClr val="tx1"/>
          </a:solidFill>
          <a:latin typeface="+mn-lt"/>
          <a:ea typeface="+mn-ea"/>
          <a:sym typeface="Gill Sans" charset="0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1"/>
          <p:cNvSpPr>
            <a:spLocks noGrp="1" noChangeArrowheads="1"/>
          </p:cNvSpPr>
          <p:nvPr>
            <p:ph type="title"/>
          </p:nvPr>
        </p:nvSpPr>
        <p:spPr bwMode="auto">
          <a:xfrm>
            <a:off x="990600" y="2324100"/>
            <a:ext cx="8178800" cy="2971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vert="horz" wrap="square" lIns="38100" tIns="38100" rIns="38100" bIns="3810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de-DE" smtClean="0">
                <a:sym typeface="Gill Sans" charset="0"/>
              </a:rPr>
              <a:t>Click to edit Master title style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7" r:id="rId1"/>
    <p:sldLayoutId id="2147483688" r:id="rId2"/>
    <p:sldLayoutId id="2147483689" r:id="rId3"/>
    <p:sldLayoutId id="2147483690" r:id="rId4"/>
    <p:sldLayoutId id="2147483691" r:id="rId5"/>
    <p:sldLayoutId id="2147483692" r:id="rId6"/>
    <p:sldLayoutId id="2147483693" r:id="rId7"/>
    <p:sldLayoutId id="2147483694" r:id="rId8"/>
    <p:sldLayoutId id="2147483695" r:id="rId9"/>
    <p:sldLayoutId id="2147483696" r:id="rId10"/>
    <p:sldLayoutId id="2147483697" r:id="rId11"/>
  </p:sldLayoutIdLst>
  <p:transition/>
  <p:txStyles>
    <p:titleStyle>
      <a:lvl1pPr algn="ctr" rtl="0" eaLnBrk="0" fontAlgn="base" hangingPunct="0">
        <a:spcBef>
          <a:spcPct val="0"/>
        </a:spcBef>
        <a:spcAft>
          <a:spcPct val="0"/>
        </a:spcAft>
        <a:defRPr sz="6400">
          <a:solidFill>
            <a:schemeClr val="tx1"/>
          </a:solidFill>
          <a:latin typeface="+mj-lt"/>
          <a:ea typeface="+mj-ea"/>
          <a:cs typeface="+mj-cs"/>
          <a:sym typeface="Gill Sans" charset="0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6400">
          <a:solidFill>
            <a:schemeClr val="tx1"/>
          </a:solidFill>
          <a:latin typeface="Gill Sans" charset="0"/>
          <a:ea typeface="ヒラギノ角ゴ ProN W3" charset="-128"/>
          <a:sym typeface="Gill Sans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6400">
          <a:solidFill>
            <a:schemeClr val="tx1"/>
          </a:solidFill>
          <a:latin typeface="Gill Sans" charset="0"/>
          <a:ea typeface="ヒラギノ角ゴ ProN W3" charset="-128"/>
          <a:sym typeface="Gill Sans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6400">
          <a:solidFill>
            <a:schemeClr val="tx1"/>
          </a:solidFill>
          <a:latin typeface="Gill Sans" charset="0"/>
          <a:ea typeface="ヒラギノ角ゴ ProN W3" charset="-128"/>
          <a:sym typeface="Gill Sans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6400">
          <a:solidFill>
            <a:schemeClr val="tx1"/>
          </a:solidFill>
          <a:latin typeface="Gill Sans" charset="0"/>
          <a:ea typeface="ヒラギノ角ゴ ProN W3" charset="-128"/>
          <a:sym typeface="Gill Sans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6400">
          <a:solidFill>
            <a:schemeClr val="tx1"/>
          </a:solidFill>
          <a:latin typeface="Gill Sans" charset="0"/>
          <a:ea typeface="ヒラギノ角ゴ ProN W3" charset="-128"/>
          <a:sym typeface="Gill Sans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6400">
          <a:solidFill>
            <a:schemeClr val="tx1"/>
          </a:solidFill>
          <a:latin typeface="Gill Sans" charset="0"/>
          <a:ea typeface="ヒラギノ角ゴ ProN W3" charset="-128"/>
          <a:sym typeface="Gill Sans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6400">
          <a:solidFill>
            <a:schemeClr val="tx1"/>
          </a:solidFill>
          <a:latin typeface="Gill Sans" charset="0"/>
          <a:ea typeface="ヒラギノ角ゴ ProN W3" charset="-128"/>
          <a:sym typeface="Gill Sans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6400">
          <a:solidFill>
            <a:schemeClr val="tx1"/>
          </a:solidFill>
          <a:latin typeface="Gill Sans" charset="0"/>
          <a:ea typeface="ヒラギノ角ゴ ProN W3" charset="-128"/>
          <a:sym typeface="Gill Sans" charset="0"/>
        </a:defRPr>
      </a:lvl9pPr>
    </p:titleStyle>
    <p:bodyStyle>
      <a:lvl1pPr algn="ctr" rtl="0" eaLnBrk="0" fontAlgn="base" hangingPunct="0">
        <a:spcBef>
          <a:spcPct val="0"/>
        </a:spcBef>
        <a:spcAft>
          <a:spcPct val="0"/>
        </a:spcAft>
        <a:defRPr sz="2800">
          <a:solidFill>
            <a:schemeClr val="tx1"/>
          </a:solidFill>
          <a:latin typeface="+mn-lt"/>
          <a:ea typeface="+mn-ea"/>
          <a:cs typeface="+mn-cs"/>
          <a:sym typeface="Gill Sans" charset="0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2800">
          <a:solidFill>
            <a:schemeClr val="tx1"/>
          </a:solidFill>
          <a:latin typeface="+mn-lt"/>
          <a:ea typeface="+mn-ea"/>
          <a:sym typeface="Gill Sans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2800">
          <a:solidFill>
            <a:schemeClr val="tx1"/>
          </a:solidFill>
          <a:latin typeface="+mn-lt"/>
          <a:ea typeface="+mn-ea"/>
          <a:sym typeface="Gill Sans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2800">
          <a:solidFill>
            <a:schemeClr val="tx1"/>
          </a:solidFill>
          <a:latin typeface="+mn-lt"/>
          <a:ea typeface="+mn-ea"/>
          <a:sym typeface="Gill Sans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2800">
          <a:solidFill>
            <a:schemeClr val="tx1"/>
          </a:solidFill>
          <a:latin typeface="+mn-lt"/>
          <a:ea typeface="+mn-ea"/>
          <a:sym typeface="Gill Sans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2800">
          <a:solidFill>
            <a:schemeClr val="tx1"/>
          </a:solidFill>
          <a:latin typeface="+mn-lt"/>
          <a:ea typeface="+mn-ea"/>
          <a:sym typeface="Gill Sans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2800">
          <a:solidFill>
            <a:schemeClr val="tx1"/>
          </a:solidFill>
          <a:latin typeface="+mn-lt"/>
          <a:ea typeface="+mn-ea"/>
          <a:sym typeface="Gill Sans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2800">
          <a:solidFill>
            <a:schemeClr val="tx1"/>
          </a:solidFill>
          <a:latin typeface="+mn-lt"/>
          <a:ea typeface="+mn-ea"/>
          <a:sym typeface="Gill Sans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2800">
          <a:solidFill>
            <a:schemeClr val="tx1"/>
          </a:solidFill>
          <a:latin typeface="+mn-lt"/>
          <a:ea typeface="+mn-ea"/>
          <a:sym typeface="Gill Sans" charset="0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1"/>
          <p:cNvSpPr>
            <a:spLocks noGrp="1" noChangeArrowheads="1"/>
          </p:cNvSpPr>
          <p:nvPr>
            <p:ph type="body" idx="1"/>
          </p:nvPr>
        </p:nvSpPr>
        <p:spPr bwMode="auto">
          <a:xfrm>
            <a:off x="990600" y="3924300"/>
            <a:ext cx="8178800" cy="889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vert="horz" wrap="square" lIns="38100" tIns="38100" rIns="38100" bIns="381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de-DE" smtClean="0">
                <a:sym typeface="Gill Sans" charset="0"/>
              </a:rPr>
              <a:t>Click to edit Master text styles</a:t>
            </a:r>
          </a:p>
          <a:p>
            <a:pPr lvl="1"/>
            <a:r>
              <a:rPr lang="en-US" altLang="de-DE" smtClean="0">
                <a:sym typeface="Gill Sans" charset="0"/>
              </a:rPr>
              <a:t>Second level</a:t>
            </a:r>
          </a:p>
          <a:p>
            <a:pPr lvl="2"/>
            <a:r>
              <a:rPr lang="en-US" altLang="de-DE" smtClean="0">
                <a:sym typeface="Gill Sans" charset="0"/>
              </a:rPr>
              <a:t>Third level</a:t>
            </a:r>
          </a:p>
          <a:p>
            <a:pPr lvl="3"/>
            <a:r>
              <a:rPr lang="en-US" altLang="de-DE" smtClean="0">
                <a:sym typeface="Gill Sans" charset="0"/>
              </a:rPr>
              <a:t>Fourth level</a:t>
            </a:r>
          </a:p>
          <a:p>
            <a:pPr lvl="4"/>
            <a:r>
              <a:rPr lang="en-US" altLang="de-DE" smtClean="0">
                <a:sym typeface="Gill Sans" charset="0"/>
              </a:rPr>
              <a:t>Fifth level</a:t>
            </a:r>
          </a:p>
        </p:txBody>
      </p:sp>
      <p:sp>
        <p:nvSpPr>
          <p:cNvPr id="3075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990600" y="1282700"/>
            <a:ext cx="8178800" cy="2578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vert="horz" wrap="square" lIns="38100" tIns="38100" rIns="38100" bIns="3810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de-DE" smtClean="0">
                <a:sym typeface="Gill Sans" charset="0"/>
              </a:rPr>
              <a:t>Click to edit Master title style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8" r:id="rId1"/>
    <p:sldLayoutId id="2147483699" r:id="rId2"/>
    <p:sldLayoutId id="2147483700" r:id="rId3"/>
    <p:sldLayoutId id="2147483701" r:id="rId4"/>
    <p:sldLayoutId id="2147483702" r:id="rId5"/>
    <p:sldLayoutId id="2147483703" r:id="rId6"/>
    <p:sldLayoutId id="2147483704" r:id="rId7"/>
    <p:sldLayoutId id="2147483705" r:id="rId8"/>
    <p:sldLayoutId id="2147483706" r:id="rId9"/>
    <p:sldLayoutId id="2147483707" r:id="rId10"/>
    <p:sldLayoutId id="2147483708" r:id="rId11"/>
  </p:sldLayoutIdLst>
  <p:transition/>
  <p:txStyles>
    <p:titleStyle>
      <a:lvl1pPr algn="ctr" rtl="0" eaLnBrk="0" fontAlgn="base" hangingPunct="0">
        <a:spcBef>
          <a:spcPct val="0"/>
        </a:spcBef>
        <a:spcAft>
          <a:spcPct val="0"/>
        </a:spcAft>
        <a:defRPr sz="6400">
          <a:solidFill>
            <a:schemeClr val="tx1"/>
          </a:solidFill>
          <a:latin typeface="+mj-lt"/>
          <a:ea typeface="+mj-ea"/>
          <a:cs typeface="+mj-cs"/>
          <a:sym typeface="Gill Sans" charset="0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6400">
          <a:solidFill>
            <a:schemeClr val="tx1"/>
          </a:solidFill>
          <a:latin typeface="Gill Sans" charset="0"/>
          <a:ea typeface="ヒラギノ角ゴ ProN W3" charset="-128"/>
          <a:sym typeface="Gill Sans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6400">
          <a:solidFill>
            <a:schemeClr val="tx1"/>
          </a:solidFill>
          <a:latin typeface="Gill Sans" charset="0"/>
          <a:ea typeface="ヒラギノ角ゴ ProN W3" charset="-128"/>
          <a:sym typeface="Gill Sans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6400">
          <a:solidFill>
            <a:schemeClr val="tx1"/>
          </a:solidFill>
          <a:latin typeface="Gill Sans" charset="0"/>
          <a:ea typeface="ヒラギノ角ゴ ProN W3" charset="-128"/>
          <a:sym typeface="Gill Sans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6400">
          <a:solidFill>
            <a:schemeClr val="tx1"/>
          </a:solidFill>
          <a:latin typeface="Gill Sans" charset="0"/>
          <a:ea typeface="ヒラギノ角ゴ ProN W3" charset="-128"/>
          <a:sym typeface="Gill Sans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6400">
          <a:solidFill>
            <a:schemeClr val="tx1"/>
          </a:solidFill>
          <a:latin typeface="Gill Sans" charset="0"/>
          <a:ea typeface="ヒラギノ角ゴ ProN W3" charset="-128"/>
          <a:sym typeface="Gill Sans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6400">
          <a:solidFill>
            <a:schemeClr val="tx1"/>
          </a:solidFill>
          <a:latin typeface="Gill Sans" charset="0"/>
          <a:ea typeface="ヒラギノ角ゴ ProN W3" charset="-128"/>
          <a:sym typeface="Gill Sans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6400">
          <a:solidFill>
            <a:schemeClr val="tx1"/>
          </a:solidFill>
          <a:latin typeface="Gill Sans" charset="0"/>
          <a:ea typeface="ヒラギノ角ゴ ProN W3" charset="-128"/>
          <a:sym typeface="Gill Sans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6400">
          <a:solidFill>
            <a:schemeClr val="tx1"/>
          </a:solidFill>
          <a:latin typeface="Gill Sans" charset="0"/>
          <a:ea typeface="ヒラギノ角ゴ ProN W3" charset="-128"/>
          <a:sym typeface="Gill Sans" charset="0"/>
        </a:defRPr>
      </a:lvl9pPr>
    </p:titleStyle>
    <p:bodyStyle>
      <a:lvl1pPr algn="ctr" rtl="0" eaLnBrk="0" fontAlgn="base" hangingPunct="0">
        <a:spcBef>
          <a:spcPct val="0"/>
        </a:spcBef>
        <a:spcAft>
          <a:spcPct val="0"/>
        </a:spcAft>
        <a:defRPr sz="2800">
          <a:solidFill>
            <a:schemeClr val="tx1"/>
          </a:solidFill>
          <a:latin typeface="+mn-lt"/>
          <a:ea typeface="+mn-ea"/>
          <a:cs typeface="+mn-cs"/>
          <a:sym typeface="Gill Sans" charset="0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2800">
          <a:solidFill>
            <a:schemeClr val="tx1"/>
          </a:solidFill>
          <a:latin typeface="+mn-lt"/>
          <a:ea typeface="+mn-ea"/>
          <a:sym typeface="Gill Sans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2800">
          <a:solidFill>
            <a:schemeClr val="tx1"/>
          </a:solidFill>
          <a:latin typeface="+mn-lt"/>
          <a:ea typeface="+mn-ea"/>
          <a:sym typeface="Gill Sans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2800">
          <a:solidFill>
            <a:schemeClr val="tx1"/>
          </a:solidFill>
          <a:latin typeface="+mn-lt"/>
          <a:ea typeface="+mn-ea"/>
          <a:sym typeface="Gill Sans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2800">
          <a:solidFill>
            <a:schemeClr val="tx1"/>
          </a:solidFill>
          <a:latin typeface="+mn-lt"/>
          <a:ea typeface="+mn-ea"/>
          <a:sym typeface="Gill Sans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2800">
          <a:solidFill>
            <a:schemeClr val="tx1"/>
          </a:solidFill>
          <a:latin typeface="+mn-lt"/>
          <a:ea typeface="+mn-ea"/>
          <a:sym typeface="Gill Sans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2800">
          <a:solidFill>
            <a:schemeClr val="tx1"/>
          </a:solidFill>
          <a:latin typeface="+mn-lt"/>
          <a:ea typeface="+mn-ea"/>
          <a:sym typeface="Gill Sans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2800">
          <a:solidFill>
            <a:schemeClr val="tx1"/>
          </a:solidFill>
          <a:latin typeface="+mn-lt"/>
          <a:ea typeface="+mn-ea"/>
          <a:sym typeface="Gill Sans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2800">
          <a:solidFill>
            <a:schemeClr val="tx1"/>
          </a:solidFill>
          <a:latin typeface="+mn-lt"/>
          <a:ea typeface="+mn-ea"/>
          <a:sym typeface="Gill Sans" charset="0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1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160000" cy="762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099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990600" y="5753100"/>
            <a:ext cx="8178800" cy="1333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vert="horz" wrap="square" lIns="38100" tIns="38100" rIns="38100" bIns="3810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de-DE" smtClean="0">
                <a:sym typeface="Gill Sans" charset="0"/>
              </a:rPr>
              <a:t>Click to edit Master title style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ransition/>
  <p:txStyles>
    <p:titleStyle>
      <a:lvl1pPr algn="ctr" rtl="0" eaLnBrk="0" fontAlgn="base" hangingPunct="0">
        <a:spcBef>
          <a:spcPct val="0"/>
        </a:spcBef>
        <a:spcAft>
          <a:spcPct val="0"/>
        </a:spcAft>
        <a:defRPr sz="6400">
          <a:solidFill>
            <a:schemeClr val="tx1"/>
          </a:solidFill>
          <a:latin typeface="+mj-lt"/>
          <a:ea typeface="+mj-ea"/>
          <a:cs typeface="+mj-cs"/>
          <a:sym typeface="Gill Sans" charset="0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6400">
          <a:solidFill>
            <a:schemeClr val="tx1"/>
          </a:solidFill>
          <a:latin typeface="Gill Sans" charset="0"/>
          <a:ea typeface="ヒラギノ角ゴ ProN W3" charset="-128"/>
          <a:sym typeface="Gill Sans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6400">
          <a:solidFill>
            <a:schemeClr val="tx1"/>
          </a:solidFill>
          <a:latin typeface="Gill Sans" charset="0"/>
          <a:ea typeface="ヒラギノ角ゴ ProN W3" charset="-128"/>
          <a:sym typeface="Gill Sans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6400">
          <a:solidFill>
            <a:schemeClr val="tx1"/>
          </a:solidFill>
          <a:latin typeface="Gill Sans" charset="0"/>
          <a:ea typeface="ヒラギノ角ゴ ProN W3" charset="-128"/>
          <a:sym typeface="Gill Sans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6400">
          <a:solidFill>
            <a:schemeClr val="tx1"/>
          </a:solidFill>
          <a:latin typeface="Gill Sans" charset="0"/>
          <a:ea typeface="ヒラギノ角ゴ ProN W3" charset="-128"/>
          <a:sym typeface="Gill Sans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6400">
          <a:solidFill>
            <a:schemeClr val="tx1"/>
          </a:solidFill>
          <a:latin typeface="Gill Sans" charset="0"/>
          <a:ea typeface="ヒラギノ角ゴ ProN W3" charset="-128"/>
          <a:sym typeface="Gill Sans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6400">
          <a:solidFill>
            <a:schemeClr val="tx1"/>
          </a:solidFill>
          <a:latin typeface="Gill Sans" charset="0"/>
          <a:ea typeface="ヒラギノ角ゴ ProN W3" charset="-128"/>
          <a:sym typeface="Gill Sans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6400">
          <a:solidFill>
            <a:schemeClr val="tx1"/>
          </a:solidFill>
          <a:latin typeface="Gill Sans" charset="0"/>
          <a:ea typeface="ヒラギノ角ゴ ProN W3" charset="-128"/>
          <a:sym typeface="Gill Sans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6400">
          <a:solidFill>
            <a:schemeClr val="tx1"/>
          </a:solidFill>
          <a:latin typeface="Gill Sans" charset="0"/>
          <a:ea typeface="ヒラギノ角ゴ ProN W3" charset="-128"/>
          <a:sym typeface="Gill Sans" charset="0"/>
        </a:defRPr>
      </a:lvl9pPr>
    </p:titleStyle>
    <p:bodyStyle>
      <a:lvl1pPr algn="ctr" rtl="0" eaLnBrk="0" fontAlgn="base" hangingPunct="0">
        <a:spcBef>
          <a:spcPct val="0"/>
        </a:spcBef>
        <a:spcAft>
          <a:spcPct val="0"/>
        </a:spcAft>
        <a:defRPr sz="2800">
          <a:solidFill>
            <a:schemeClr val="tx1"/>
          </a:solidFill>
          <a:latin typeface="+mn-lt"/>
          <a:ea typeface="+mn-ea"/>
          <a:cs typeface="+mn-cs"/>
          <a:sym typeface="Gill Sans" charset="0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2800">
          <a:solidFill>
            <a:schemeClr val="tx1"/>
          </a:solidFill>
          <a:latin typeface="+mn-lt"/>
          <a:ea typeface="+mn-ea"/>
          <a:sym typeface="Gill Sans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2800">
          <a:solidFill>
            <a:schemeClr val="tx1"/>
          </a:solidFill>
          <a:latin typeface="+mn-lt"/>
          <a:ea typeface="+mn-ea"/>
          <a:sym typeface="Gill Sans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2800">
          <a:solidFill>
            <a:schemeClr val="tx1"/>
          </a:solidFill>
          <a:latin typeface="+mn-lt"/>
          <a:ea typeface="+mn-ea"/>
          <a:sym typeface="Gill Sans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2800">
          <a:solidFill>
            <a:schemeClr val="tx1"/>
          </a:solidFill>
          <a:latin typeface="+mn-lt"/>
          <a:ea typeface="+mn-ea"/>
          <a:sym typeface="Gill Sans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2800">
          <a:solidFill>
            <a:schemeClr val="tx1"/>
          </a:solidFill>
          <a:latin typeface="+mn-lt"/>
          <a:ea typeface="+mn-ea"/>
          <a:sym typeface="Gill Sans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2800">
          <a:solidFill>
            <a:schemeClr val="tx1"/>
          </a:solidFill>
          <a:latin typeface="+mn-lt"/>
          <a:ea typeface="+mn-ea"/>
          <a:sym typeface="Gill Sans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2800">
          <a:solidFill>
            <a:schemeClr val="tx1"/>
          </a:solidFill>
          <a:latin typeface="+mn-lt"/>
          <a:ea typeface="+mn-ea"/>
          <a:sym typeface="Gill Sans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2800">
          <a:solidFill>
            <a:schemeClr val="tx1"/>
          </a:solidFill>
          <a:latin typeface="+mn-lt"/>
          <a:ea typeface="+mn-ea"/>
          <a:sym typeface="Gill Sans" charset="0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1"/>
          <p:cNvSpPr>
            <a:spLocks noGrp="1" noChangeArrowheads="1"/>
          </p:cNvSpPr>
          <p:nvPr>
            <p:ph type="title"/>
          </p:nvPr>
        </p:nvSpPr>
        <p:spPr bwMode="auto">
          <a:xfrm>
            <a:off x="990600" y="5753100"/>
            <a:ext cx="8178800" cy="1333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vert="horz" wrap="square" lIns="38100" tIns="38100" rIns="38100" bIns="3810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de-DE" smtClean="0">
                <a:sym typeface="Gill Sans" charset="0"/>
              </a:rPr>
              <a:t>Click to edit Master title style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0" r:id="rId1"/>
    <p:sldLayoutId id="2147483721" r:id="rId2"/>
    <p:sldLayoutId id="2147483722" r:id="rId3"/>
    <p:sldLayoutId id="2147483723" r:id="rId4"/>
    <p:sldLayoutId id="2147483724" r:id="rId5"/>
    <p:sldLayoutId id="2147483725" r:id="rId6"/>
    <p:sldLayoutId id="2147483726" r:id="rId7"/>
    <p:sldLayoutId id="2147483727" r:id="rId8"/>
    <p:sldLayoutId id="2147483728" r:id="rId9"/>
    <p:sldLayoutId id="2147483729" r:id="rId10"/>
    <p:sldLayoutId id="2147483730" r:id="rId11"/>
  </p:sldLayoutIdLst>
  <p:transition/>
  <p:txStyles>
    <p:titleStyle>
      <a:lvl1pPr algn="ctr" rtl="0" eaLnBrk="0" fontAlgn="base" hangingPunct="0">
        <a:spcBef>
          <a:spcPct val="0"/>
        </a:spcBef>
        <a:spcAft>
          <a:spcPct val="0"/>
        </a:spcAft>
        <a:defRPr sz="6400">
          <a:solidFill>
            <a:schemeClr val="tx1"/>
          </a:solidFill>
          <a:latin typeface="+mj-lt"/>
          <a:ea typeface="+mj-ea"/>
          <a:cs typeface="+mj-cs"/>
          <a:sym typeface="Gill Sans" charset="0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6400">
          <a:solidFill>
            <a:schemeClr val="tx1"/>
          </a:solidFill>
          <a:latin typeface="Gill Sans" charset="0"/>
          <a:ea typeface="ヒラギノ角ゴ ProN W3" charset="-128"/>
          <a:sym typeface="Gill Sans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6400">
          <a:solidFill>
            <a:schemeClr val="tx1"/>
          </a:solidFill>
          <a:latin typeface="Gill Sans" charset="0"/>
          <a:ea typeface="ヒラギノ角ゴ ProN W3" charset="-128"/>
          <a:sym typeface="Gill Sans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6400">
          <a:solidFill>
            <a:schemeClr val="tx1"/>
          </a:solidFill>
          <a:latin typeface="Gill Sans" charset="0"/>
          <a:ea typeface="ヒラギノ角ゴ ProN W3" charset="-128"/>
          <a:sym typeface="Gill Sans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6400">
          <a:solidFill>
            <a:schemeClr val="tx1"/>
          </a:solidFill>
          <a:latin typeface="Gill Sans" charset="0"/>
          <a:ea typeface="ヒラギノ角ゴ ProN W3" charset="-128"/>
          <a:sym typeface="Gill Sans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6400">
          <a:solidFill>
            <a:schemeClr val="tx1"/>
          </a:solidFill>
          <a:latin typeface="Gill Sans" charset="0"/>
          <a:ea typeface="ヒラギノ角ゴ ProN W3" charset="-128"/>
          <a:sym typeface="Gill Sans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6400">
          <a:solidFill>
            <a:schemeClr val="tx1"/>
          </a:solidFill>
          <a:latin typeface="Gill Sans" charset="0"/>
          <a:ea typeface="ヒラギノ角ゴ ProN W3" charset="-128"/>
          <a:sym typeface="Gill Sans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6400">
          <a:solidFill>
            <a:schemeClr val="tx1"/>
          </a:solidFill>
          <a:latin typeface="Gill Sans" charset="0"/>
          <a:ea typeface="ヒラギノ角ゴ ProN W3" charset="-128"/>
          <a:sym typeface="Gill Sans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6400">
          <a:solidFill>
            <a:schemeClr val="tx1"/>
          </a:solidFill>
          <a:latin typeface="Gill Sans" charset="0"/>
          <a:ea typeface="ヒラギノ角ゴ ProN W3" charset="-128"/>
          <a:sym typeface="Gill Sans" charset="0"/>
        </a:defRPr>
      </a:lvl9pPr>
    </p:titleStyle>
    <p:bodyStyle>
      <a:lvl1pPr algn="ctr" rtl="0" eaLnBrk="0" fontAlgn="base" hangingPunct="0">
        <a:spcBef>
          <a:spcPct val="0"/>
        </a:spcBef>
        <a:spcAft>
          <a:spcPct val="0"/>
        </a:spcAft>
        <a:defRPr sz="2800">
          <a:solidFill>
            <a:schemeClr val="tx1"/>
          </a:solidFill>
          <a:latin typeface="+mn-lt"/>
          <a:ea typeface="+mn-ea"/>
          <a:cs typeface="+mn-cs"/>
          <a:sym typeface="Gill Sans" charset="0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2800">
          <a:solidFill>
            <a:schemeClr val="tx1"/>
          </a:solidFill>
          <a:latin typeface="+mn-lt"/>
          <a:ea typeface="+mn-ea"/>
          <a:sym typeface="Gill Sans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2800">
          <a:solidFill>
            <a:schemeClr val="tx1"/>
          </a:solidFill>
          <a:latin typeface="+mn-lt"/>
          <a:ea typeface="+mn-ea"/>
          <a:sym typeface="Gill Sans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2800">
          <a:solidFill>
            <a:schemeClr val="tx1"/>
          </a:solidFill>
          <a:latin typeface="+mn-lt"/>
          <a:ea typeface="+mn-ea"/>
          <a:sym typeface="Gill Sans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2800">
          <a:solidFill>
            <a:schemeClr val="tx1"/>
          </a:solidFill>
          <a:latin typeface="+mn-lt"/>
          <a:ea typeface="+mn-ea"/>
          <a:sym typeface="Gill Sans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2800">
          <a:solidFill>
            <a:schemeClr val="tx1"/>
          </a:solidFill>
          <a:latin typeface="+mn-lt"/>
          <a:ea typeface="+mn-ea"/>
          <a:sym typeface="Gill Sans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2800">
          <a:solidFill>
            <a:schemeClr val="tx1"/>
          </a:solidFill>
          <a:latin typeface="+mn-lt"/>
          <a:ea typeface="+mn-ea"/>
          <a:sym typeface="Gill Sans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2800">
          <a:solidFill>
            <a:schemeClr val="tx1"/>
          </a:solidFill>
          <a:latin typeface="+mn-lt"/>
          <a:ea typeface="+mn-ea"/>
          <a:sym typeface="Gill Sans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2800">
          <a:solidFill>
            <a:schemeClr val="tx1"/>
          </a:solidFill>
          <a:latin typeface="+mn-lt"/>
          <a:ea typeface="+mn-ea"/>
          <a:sym typeface="Gill Sans" charset="0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1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160000" cy="762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147" name="Rectangle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495300" y="3746500"/>
            <a:ext cx="4584700" cy="2578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vert="horz" wrap="square" lIns="38100" tIns="38100" rIns="38100" bIns="381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de-DE" smtClean="0">
                <a:sym typeface="Gill Sans" charset="0"/>
              </a:rPr>
              <a:t>Click to edit Master text styles</a:t>
            </a:r>
          </a:p>
          <a:p>
            <a:pPr lvl="1"/>
            <a:r>
              <a:rPr lang="en-US" altLang="de-DE" smtClean="0">
                <a:sym typeface="Gill Sans" charset="0"/>
              </a:rPr>
              <a:t>Second level</a:t>
            </a:r>
          </a:p>
          <a:p>
            <a:pPr lvl="2"/>
            <a:r>
              <a:rPr lang="en-US" altLang="de-DE" smtClean="0">
                <a:sym typeface="Gill Sans" charset="0"/>
              </a:rPr>
              <a:t>Third level</a:t>
            </a:r>
          </a:p>
          <a:p>
            <a:pPr lvl="3"/>
            <a:r>
              <a:rPr lang="en-US" altLang="de-DE" smtClean="0">
                <a:sym typeface="Gill Sans" charset="0"/>
              </a:rPr>
              <a:t>Fourth level</a:t>
            </a:r>
          </a:p>
          <a:p>
            <a:pPr lvl="4"/>
            <a:r>
              <a:rPr lang="en-US" altLang="de-DE" smtClean="0">
                <a:sym typeface="Gill Sans" charset="0"/>
              </a:rPr>
              <a:t>Fifth level</a:t>
            </a:r>
          </a:p>
        </p:txBody>
      </p:sp>
      <p:sp>
        <p:nvSpPr>
          <p:cNvPr id="6148" name="Rectangle 3"/>
          <p:cNvSpPr>
            <a:spLocks noGrp="1" noChangeArrowheads="1"/>
          </p:cNvSpPr>
          <p:nvPr>
            <p:ph type="title"/>
          </p:nvPr>
        </p:nvSpPr>
        <p:spPr bwMode="auto">
          <a:xfrm>
            <a:off x="495300" y="1104900"/>
            <a:ext cx="4584700" cy="2578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vert="horz" wrap="square" lIns="38100" tIns="38100" rIns="38100" bIns="3810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de-DE" smtClean="0">
                <a:sym typeface="Gill Sans" charset="0"/>
              </a:rPr>
              <a:t>Click to edit Master title style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1" r:id="rId1"/>
    <p:sldLayoutId id="2147483732" r:id="rId2"/>
    <p:sldLayoutId id="2147483733" r:id="rId3"/>
    <p:sldLayoutId id="2147483734" r:id="rId4"/>
    <p:sldLayoutId id="2147483735" r:id="rId5"/>
    <p:sldLayoutId id="2147483736" r:id="rId6"/>
    <p:sldLayoutId id="2147483737" r:id="rId7"/>
    <p:sldLayoutId id="2147483738" r:id="rId8"/>
    <p:sldLayoutId id="2147483739" r:id="rId9"/>
    <p:sldLayoutId id="2147483740" r:id="rId10"/>
    <p:sldLayoutId id="2147483741" r:id="rId11"/>
  </p:sldLayoutIdLst>
  <p:transition/>
  <p:txStyles>
    <p:titleStyle>
      <a:lvl1pPr algn="ctr" rtl="0" eaLnBrk="0" fontAlgn="base" hangingPunct="0">
        <a:spcBef>
          <a:spcPct val="0"/>
        </a:spcBef>
        <a:spcAft>
          <a:spcPct val="0"/>
        </a:spcAft>
        <a:defRPr sz="5400">
          <a:solidFill>
            <a:schemeClr val="tx1"/>
          </a:solidFill>
          <a:latin typeface="+mj-lt"/>
          <a:ea typeface="+mj-ea"/>
          <a:cs typeface="+mj-cs"/>
          <a:sym typeface="Gill Sans" charset="0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5400">
          <a:solidFill>
            <a:schemeClr val="tx1"/>
          </a:solidFill>
          <a:latin typeface="Gill Sans" charset="0"/>
          <a:ea typeface="ヒラギノ角ゴ ProN W3" charset="-128"/>
          <a:sym typeface="Gill Sans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5400">
          <a:solidFill>
            <a:schemeClr val="tx1"/>
          </a:solidFill>
          <a:latin typeface="Gill Sans" charset="0"/>
          <a:ea typeface="ヒラギノ角ゴ ProN W3" charset="-128"/>
          <a:sym typeface="Gill Sans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5400">
          <a:solidFill>
            <a:schemeClr val="tx1"/>
          </a:solidFill>
          <a:latin typeface="Gill Sans" charset="0"/>
          <a:ea typeface="ヒラギノ角ゴ ProN W3" charset="-128"/>
          <a:sym typeface="Gill Sans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5400">
          <a:solidFill>
            <a:schemeClr val="tx1"/>
          </a:solidFill>
          <a:latin typeface="Gill Sans" charset="0"/>
          <a:ea typeface="ヒラギノ角ゴ ProN W3" charset="-128"/>
          <a:sym typeface="Gill Sans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5400">
          <a:solidFill>
            <a:schemeClr val="tx1"/>
          </a:solidFill>
          <a:latin typeface="Gill Sans" charset="0"/>
          <a:ea typeface="ヒラギノ角ゴ ProN W3" charset="-128"/>
          <a:sym typeface="Gill Sans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5400">
          <a:solidFill>
            <a:schemeClr val="tx1"/>
          </a:solidFill>
          <a:latin typeface="Gill Sans" charset="0"/>
          <a:ea typeface="ヒラギノ角ゴ ProN W3" charset="-128"/>
          <a:sym typeface="Gill Sans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5400">
          <a:solidFill>
            <a:schemeClr val="tx1"/>
          </a:solidFill>
          <a:latin typeface="Gill Sans" charset="0"/>
          <a:ea typeface="ヒラギノ角ゴ ProN W3" charset="-128"/>
          <a:sym typeface="Gill Sans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5400">
          <a:solidFill>
            <a:schemeClr val="tx1"/>
          </a:solidFill>
          <a:latin typeface="Gill Sans" charset="0"/>
          <a:ea typeface="ヒラギノ角ゴ ProN W3" charset="-128"/>
          <a:sym typeface="Gill Sans" charset="0"/>
        </a:defRPr>
      </a:lvl9pPr>
    </p:titleStyle>
    <p:bodyStyle>
      <a:lvl1pPr algn="ctr" rtl="0" eaLnBrk="0" fontAlgn="base" hangingPunct="0">
        <a:spcBef>
          <a:spcPct val="0"/>
        </a:spcBef>
        <a:spcAft>
          <a:spcPct val="0"/>
        </a:spcAft>
        <a:defRPr sz="2600">
          <a:solidFill>
            <a:schemeClr val="tx1"/>
          </a:solidFill>
          <a:latin typeface="+mn-lt"/>
          <a:ea typeface="+mn-ea"/>
          <a:cs typeface="+mn-cs"/>
          <a:sym typeface="Gill Sans" charset="0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2600">
          <a:solidFill>
            <a:schemeClr val="tx1"/>
          </a:solidFill>
          <a:latin typeface="+mn-lt"/>
          <a:ea typeface="+mn-ea"/>
          <a:sym typeface="Gill Sans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2600">
          <a:solidFill>
            <a:schemeClr val="tx1"/>
          </a:solidFill>
          <a:latin typeface="+mn-lt"/>
          <a:ea typeface="+mn-ea"/>
          <a:sym typeface="Gill Sans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2600">
          <a:solidFill>
            <a:schemeClr val="tx1"/>
          </a:solidFill>
          <a:latin typeface="+mn-lt"/>
          <a:ea typeface="+mn-ea"/>
          <a:sym typeface="Gill Sans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2600">
          <a:solidFill>
            <a:schemeClr val="tx1"/>
          </a:solidFill>
          <a:latin typeface="+mn-lt"/>
          <a:ea typeface="+mn-ea"/>
          <a:sym typeface="Gill Sans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2600">
          <a:solidFill>
            <a:schemeClr val="tx1"/>
          </a:solidFill>
          <a:latin typeface="+mn-lt"/>
          <a:ea typeface="+mn-ea"/>
          <a:sym typeface="Gill Sans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2600">
          <a:solidFill>
            <a:schemeClr val="tx1"/>
          </a:solidFill>
          <a:latin typeface="+mn-lt"/>
          <a:ea typeface="+mn-ea"/>
          <a:sym typeface="Gill Sans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2600">
          <a:solidFill>
            <a:schemeClr val="tx1"/>
          </a:solidFill>
          <a:latin typeface="+mn-lt"/>
          <a:ea typeface="+mn-ea"/>
          <a:sym typeface="Gill Sans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2600">
          <a:solidFill>
            <a:schemeClr val="tx1"/>
          </a:solidFill>
          <a:latin typeface="+mn-lt"/>
          <a:ea typeface="+mn-ea"/>
          <a:sym typeface="Gill Sans" charset="0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1"/>
          <p:cNvSpPr>
            <a:spLocks noGrp="1" noChangeArrowheads="1"/>
          </p:cNvSpPr>
          <p:nvPr>
            <p:ph type="body" idx="1"/>
          </p:nvPr>
        </p:nvSpPr>
        <p:spPr bwMode="auto">
          <a:xfrm>
            <a:off x="495300" y="3746500"/>
            <a:ext cx="4584700" cy="2578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vert="horz" wrap="square" lIns="38100" tIns="38100" rIns="38100" bIns="381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de-DE" smtClean="0">
                <a:sym typeface="Gill Sans" charset="0"/>
              </a:rPr>
              <a:t>Click to edit Master text styles</a:t>
            </a:r>
          </a:p>
          <a:p>
            <a:pPr lvl="1"/>
            <a:r>
              <a:rPr lang="en-US" altLang="de-DE" smtClean="0">
                <a:sym typeface="Gill Sans" charset="0"/>
              </a:rPr>
              <a:t>Second level</a:t>
            </a:r>
          </a:p>
          <a:p>
            <a:pPr lvl="2"/>
            <a:r>
              <a:rPr lang="en-US" altLang="de-DE" smtClean="0">
                <a:sym typeface="Gill Sans" charset="0"/>
              </a:rPr>
              <a:t>Third level</a:t>
            </a:r>
          </a:p>
          <a:p>
            <a:pPr lvl="3"/>
            <a:r>
              <a:rPr lang="en-US" altLang="de-DE" smtClean="0">
                <a:sym typeface="Gill Sans" charset="0"/>
              </a:rPr>
              <a:t>Fourth level</a:t>
            </a:r>
          </a:p>
          <a:p>
            <a:pPr lvl="4"/>
            <a:r>
              <a:rPr lang="en-US" altLang="de-DE" smtClean="0">
                <a:sym typeface="Gill Sans" charset="0"/>
              </a:rPr>
              <a:t>Fifth level</a:t>
            </a:r>
          </a:p>
        </p:txBody>
      </p:sp>
      <p:sp>
        <p:nvSpPr>
          <p:cNvPr id="7171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95300" y="1104900"/>
            <a:ext cx="4584700" cy="2578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vert="horz" wrap="square" lIns="38100" tIns="38100" rIns="38100" bIns="3810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de-DE" smtClean="0">
                <a:sym typeface="Gill Sans" charset="0"/>
              </a:rPr>
              <a:t>Click to edit Master title style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42" r:id="rId1"/>
    <p:sldLayoutId id="2147483743" r:id="rId2"/>
    <p:sldLayoutId id="2147483744" r:id="rId3"/>
    <p:sldLayoutId id="2147483745" r:id="rId4"/>
    <p:sldLayoutId id="2147483746" r:id="rId5"/>
    <p:sldLayoutId id="2147483747" r:id="rId6"/>
    <p:sldLayoutId id="2147483748" r:id="rId7"/>
    <p:sldLayoutId id="2147483749" r:id="rId8"/>
    <p:sldLayoutId id="2147483750" r:id="rId9"/>
    <p:sldLayoutId id="2147483751" r:id="rId10"/>
    <p:sldLayoutId id="2147483752" r:id="rId11"/>
  </p:sldLayoutIdLst>
  <p:transition/>
  <p:txStyles>
    <p:titleStyle>
      <a:lvl1pPr algn="ctr" rtl="0" eaLnBrk="0" fontAlgn="base" hangingPunct="0">
        <a:spcBef>
          <a:spcPct val="0"/>
        </a:spcBef>
        <a:spcAft>
          <a:spcPct val="0"/>
        </a:spcAft>
        <a:defRPr sz="5400">
          <a:solidFill>
            <a:schemeClr val="tx1"/>
          </a:solidFill>
          <a:latin typeface="+mj-lt"/>
          <a:ea typeface="+mj-ea"/>
          <a:cs typeface="+mj-cs"/>
          <a:sym typeface="Gill Sans" charset="0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5400">
          <a:solidFill>
            <a:schemeClr val="tx1"/>
          </a:solidFill>
          <a:latin typeface="Gill Sans" charset="0"/>
          <a:ea typeface="ヒラギノ角ゴ ProN W3" charset="-128"/>
          <a:sym typeface="Gill Sans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5400">
          <a:solidFill>
            <a:schemeClr val="tx1"/>
          </a:solidFill>
          <a:latin typeface="Gill Sans" charset="0"/>
          <a:ea typeface="ヒラギノ角ゴ ProN W3" charset="-128"/>
          <a:sym typeface="Gill Sans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5400">
          <a:solidFill>
            <a:schemeClr val="tx1"/>
          </a:solidFill>
          <a:latin typeface="Gill Sans" charset="0"/>
          <a:ea typeface="ヒラギノ角ゴ ProN W3" charset="-128"/>
          <a:sym typeface="Gill Sans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5400">
          <a:solidFill>
            <a:schemeClr val="tx1"/>
          </a:solidFill>
          <a:latin typeface="Gill Sans" charset="0"/>
          <a:ea typeface="ヒラギノ角ゴ ProN W3" charset="-128"/>
          <a:sym typeface="Gill Sans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5400">
          <a:solidFill>
            <a:schemeClr val="tx1"/>
          </a:solidFill>
          <a:latin typeface="Gill Sans" charset="0"/>
          <a:ea typeface="ヒラギノ角ゴ ProN W3" charset="-128"/>
          <a:sym typeface="Gill Sans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5400">
          <a:solidFill>
            <a:schemeClr val="tx1"/>
          </a:solidFill>
          <a:latin typeface="Gill Sans" charset="0"/>
          <a:ea typeface="ヒラギノ角ゴ ProN W3" charset="-128"/>
          <a:sym typeface="Gill Sans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5400">
          <a:solidFill>
            <a:schemeClr val="tx1"/>
          </a:solidFill>
          <a:latin typeface="Gill Sans" charset="0"/>
          <a:ea typeface="ヒラギノ角ゴ ProN W3" charset="-128"/>
          <a:sym typeface="Gill Sans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5400">
          <a:solidFill>
            <a:schemeClr val="tx1"/>
          </a:solidFill>
          <a:latin typeface="Gill Sans" charset="0"/>
          <a:ea typeface="ヒラギノ角ゴ ProN W3" charset="-128"/>
          <a:sym typeface="Gill Sans" charset="0"/>
        </a:defRPr>
      </a:lvl9pPr>
    </p:titleStyle>
    <p:bodyStyle>
      <a:lvl1pPr algn="ctr" rtl="0" eaLnBrk="0" fontAlgn="base" hangingPunct="0">
        <a:spcBef>
          <a:spcPct val="0"/>
        </a:spcBef>
        <a:spcAft>
          <a:spcPct val="0"/>
        </a:spcAft>
        <a:defRPr sz="2600">
          <a:solidFill>
            <a:schemeClr val="tx1"/>
          </a:solidFill>
          <a:latin typeface="+mn-lt"/>
          <a:ea typeface="+mn-ea"/>
          <a:cs typeface="+mn-cs"/>
          <a:sym typeface="Gill Sans" charset="0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2600">
          <a:solidFill>
            <a:schemeClr val="tx1"/>
          </a:solidFill>
          <a:latin typeface="+mn-lt"/>
          <a:ea typeface="+mn-ea"/>
          <a:sym typeface="Gill Sans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2600">
          <a:solidFill>
            <a:schemeClr val="tx1"/>
          </a:solidFill>
          <a:latin typeface="+mn-lt"/>
          <a:ea typeface="+mn-ea"/>
          <a:sym typeface="Gill Sans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2600">
          <a:solidFill>
            <a:schemeClr val="tx1"/>
          </a:solidFill>
          <a:latin typeface="+mn-lt"/>
          <a:ea typeface="+mn-ea"/>
          <a:sym typeface="Gill Sans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2600">
          <a:solidFill>
            <a:schemeClr val="tx1"/>
          </a:solidFill>
          <a:latin typeface="+mn-lt"/>
          <a:ea typeface="+mn-ea"/>
          <a:sym typeface="Gill Sans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2600">
          <a:solidFill>
            <a:schemeClr val="tx1"/>
          </a:solidFill>
          <a:latin typeface="+mn-lt"/>
          <a:ea typeface="+mn-ea"/>
          <a:sym typeface="Gill Sans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2600">
          <a:solidFill>
            <a:schemeClr val="tx1"/>
          </a:solidFill>
          <a:latin typeface="+mn-lt"/>
          <a:ea typeface="+mn-ea"/>
          <a:sym typeface="Gill Sans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2600">
          <a:solidFill>
            <a:schemeClr val="tx1"/>
          </a:solidFill>
          <a:latin typeface="+mn-lt"/>
          <a:ea typeface="+mn-ea"/>
          <a:sym typeface="Gill Sans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2600">
          <a:solidFill>
            <a:schemeClr val="tx1"/>
          </a:solidFill>
          <a:latin typeface="+mn-lt"/>
          <a:ea typeface="+mn-ea"/>
          <a:sym typeface="Gill Sans" charset="0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1"/>
          <p:cNvSpPr>
            <a:spLocks noGrp="1" noChangeArrowheads="1"/>
          </p:cNvSpPr>
          <p:nvPr>
            <p:ph type="title"/>
          </p:nvPr>
        </p:nvSpPr>
        <p:spPr bwMode="auto">
          <a:xfrm>
            <a:off x="990600" y="203200"/>
            <a:ext cx="8178800" cy="1905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vert="horz" wrap="square" lIns="38100" tIns="38100" rIns="38100" bIns="3810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de-DE" smtClean="0">
                <a:sym typeface="Gill Sans" charset="0"/>
              </a:rPr>
              <a:t>Click to edit Master title style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53" r:id="rId1"/>
    <p:sldLayoutId id="2147483754" r:id="rId2"/>
    <p:sldLayoutId id="2147483755" r:id="rId3"/>
    <p:sldLayoutId id="2147483756" r:id="rId4"/>
    <p:sldLayoutId id="2147483757" r:id="rId5"/>
    <p:sldLayoutId id="2147483758" r:id="rId6"/>
    <p:sldLayoutId id="2147483759" r:id="rId7"/>
    <p:sldLayoutId id="2147483760" r:id="rId8"/>
    <p:sldLayoutId id="2147483761" r:id="rId9"/>
    <p:sldLayoutId id="2147483762" r:id="rId10"/>
    <p:sldLayoutId id="2147483763" r:id="rId11"/>
  </p:sldLayoutIdLst>
  <p:transition/>
  <p:txStyles>
    <p:titleStyle>
      <a:lvl1pPr algn="ctr" rtl="0" eaLnBrk="0" fontAlgn="base" hangingPunct="0">
        <a:spcBef>
          <a:spcPct val="0"/>
        </a:spcBef>
        <a:spcAft>
          <a:spcPct val="0"/>
        </a:spcAft>
        <a:defRPr sz="6400">
          <a:solidFill>
            <a:schemeClr val="tx1"/>
          </a:solidFill>
          <a:latin typeface="+mj-lt"/>
          <a:ea typeface="+mj-ea"/>
          <a:cs typeface="+mj-cs"/>
          <a:sym typeface="Gill Sans" charset="0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6400">
          <a:solidFill>
            <a:schemeClr val="tx1"/>
          </a:solidFill>
          <a:latin typeface="Gill Sans" charset="0"/>
          <a:ea typeface="ヒラギノ角ゴ ProN W3" charset="-128"/>
          <a:sym typeface="Gill Sans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6400">
          <a:solidFill>
            <a:schemeClr val="tx1"/>
          </a:solidFill>
          <a:latin typeface="Gill Sans" charset="0"/>
          <a:ea typeface="ヒラギノ角ゴ ProN W3" charset="-128"/>
          <a:sym typeface="Gill Sans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6400">
          <a:solidFill>
            <a:schemeClr val="tx1"/>
          </a:solidFill>
          <a:latin typeface="Gill Sans" charset="0"/>
          <a:ea typeface="ヒラギノ角ゴ ProN W3" charset="-128"/>
          <a:sym typeface="Gill Sans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6400">
          <a:solidFill>
            <a:schemeClr val="tx1"/>
          </a:solidFill>
          <a:latin typeface="Gill Sans" charset="0"/>
          <a:ea typeface="ヒラギノ角ゴ ProN W3" charset="-128"/>
          <a:sym typeface="Gill Sans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6400">
          <a:solidFill>
            <a:schemeClr val="tx1"/>
          </a:solidFill>
          <a:latin typeface="Gill Sans" charset="0"/>
          <a:ea typeface="ヒラギノ角ゴ ProN W3" charset="-128"/>
          <a:sym typeface="Gill Sans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6400">
          <a:solidFill>
            <a:schemeClr val="tx1"/>
          </a:solidFill>
          <a:latin typeface="Gill Sans" charset="0"/>
          <a:ea typeface="ヒラギノ角ゴ ProN W3" charset="-128"/>
          <a:sym typeface="Gill Sans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6400">
          <a:solidFill>
            <a:schemeClr val="tx1"/>
          </a:solidFill>
          <a:latin typeface="Gill Sans" charset="0"/>
          <a:ea typeface="ヒラギノ角ゴ ProN W3" charset="-128"/>
          <a:sym typeface="Gill Sans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6400">
          <a:solidFill>
            <a:schemeClr val="tx1"/>
          </a:solidFill>
          <a:latin typeface="Gill Sans" charset="0"/>
          <a:ea typeface="ヒラギノ角ゴ ProN W3" charset="-128"/>
          <a:sym typeface="Gill Sans" charset="0"/>
        </a:defRPr>
      </a:lvl9pPr>
    </p:titleStyle>
    <p:bodyStyle>
      <a:lvl1pPr marL="698500" indent="-444500" algn="l" rtl="0" eaLnBrk="0" fontAlgn="base" hangingPunct="0">
        <a:spcBef>
          <a:spcPts val="1800"/>
        </a:spcBef>
        <a:spcAft>
          <a:spcPct val="0"/>
        </a:spcAft>
        <a:buSzPct val="171000"/>
        <a:buFont typeface="Gill Sans" charset="0"/>
        <a:buChar char="•"/>
        <a:defRPr sz="3200">
          <a:solidFill>
            <a:schemeClr val="tx1"/>
          </a:solidFill>
          <a:latin typeface="+mn-lt"/>
          <a:ea typeface="+mn-ea"/>
          <a:cs typeface="+mn-cs"/>
          <a:sym typeface="Gill Sans" charset="0"/>
        </a:defRPr>
      </a:lvl1pPr>
      <a:lvl2pPr marL="1041400" indent="-444500" algn="l" rtl="0" eaLnBrk="0" fontAlgn="base" hangingPunct="0">
        <a:spcBef>
          <a:spcPts val="1800"/>
        </a:spcBef>
        <a:spcAft>
          <a:spcPct val="0"/>
        </a:spcAft>
        <a:buSzPct val="171000"/>
        <a:buFont typeface="Gill Sans" charset="0"/>
        <a:buChar char="•"/>
        <a:defRPr sz="3200">
          <a:solidFill>
            <a:schemeClr val="tx1"/>
          </a:solidFill>
          <a:latin typeface="+mn-lt"/>
          <a:ea typeface="+mn-ea"/>
          <a:sym typeface="Gill Sans" charset="0"/>
        </a:defRPr>
      </a:lvl2pPr>
      <a:lvl3pPr marL="1384300" indent="-444500" algn="l" rtl="0" eaLnBrk="0" fontAlgn="base" hangingPunct="0">
        <a:spcBef>
          <a:spcPts val="1800"/>
        </a:spcBef>
        <a:spcAft>
          <a:spcPct val="0"/>
        </a:spcAft>
        <a:buSzPct val="171000"/>
        <a:buFont typeface="Gill Sans" charset="0"/>
        <a:buChar char="•"/>
        <a:defRPr sz="3200">
          <a:solidFill>
            <a:schemeClr val="tx1"/>
          </a:solidFill>
          <a:latin typeface="+mn-lt"/>
          <a:ea typeface="+mn-ea"/>
          <a:sym typeface="Gill Sans" charset="0"/>
        </a:defRPr>
      </a:lvl3pPr>
      <a:lvl4pPr marL="1739900" indent="-444500" algn="l" rtl="0" eaLnBrk="0" fontAlgn="base" hangingPunct="0">
        <a:spcBef>
          <a:spcPts val="1800"/>
        </a:spcBef>
        <a:spcAft>
          <a:spcPct val="0"/>
        </a:spcAft>
        <a:buSzPct val="171000"/>
        <a:buFont typeface="Gill Sans" charset="0"/>
        <a:buChar char="•"/>
        <a:defRPr sz="3200">
          <a:solidFill>
            <a:schemeClr val="tx1"/>
          </a:solidFill>
          <a:latin typeface="+mn-lt"/>
          <a:ea typeface="+mn-ea"/>
          <a:sym typeface="Gill Sans" charset="0"/>
        </a:defRPr>
      </a:lvl4pPr>
      <a:lvl5pPr marL="2082800" indent="-444500" algn="l" rtl="0" eaLnBrk="0" fontAlgn="base" hangingPunct="0">
        <a:spcBef>
          <a:spcPts val="1800"/>
        </a:spcBef>
        <a:spcAft>
          <a:spcPct val="0"/>
        </a:spcAft>
        <a:buSzPct val="171000"/>
        <a:buFont typeface="Gill Sans" charset="0"/>
        <a:buChar char="•"/>
        <a:defRPr sz="3200">
          <a:solidFill>
            <a:schemeClr val="tx1"/>
          </a:solidFill>
          <a:latin typeface="+mn-lt"/>
          <a:ea typeface="+mn-ea"/>
          <a:sym typeface="Gill Sans" charset="0"/>
        </a:defRPr>
      </a:lvl5pPr>
      <a:lvl6pPr marL="2540000" indent="-444500" algn="l" rtl="0" fontAlgn="base">
        <a:spcBef>
          <a:spcPts val="1800"/>
        </a:spcBef>
        <a:spcAft>
          <a:spcPct val="0"/>
        </a:spcAft>
        <a:buSzPct val="171000"/>
        <a:buFont typeface="Gill Sans" charset="0"/>
        <a:buChar char="•"/>
        <a:defRPr sz="3200">
          <a:solidFill>
            <a:schemeClr val="tx1"/>
          </a:solidFill>
          <a:latin typeface="+mn-lt"/>
          <a:ea typeface="+mn-ea"/>
          <a:sym typeface="Gill Sans" charset="0"/>
        </a:defRPr>
      </a:lvl6pPr>
      <a:lvl7pPr marL="2997200" indent="-444500" algn="l" rtl="0" fontAlgn="base">
        <a:spcBef>
          <a:spcPts val="1800"/>
        </a:spcBef>
        <a:spcAft>
          <a:spcPct val="0"/>
        </a:spcAft>
        <a:buSzPct val="171000"/>
        <a:buFont typeface="Gill Sans" charset="0"/>
        <a:buChar char="•"/>
        <a:defRPr sz="3200">
          <a:solidFill>
            <a:schemeClr val="tx1"/>
          </a:solidFill>
          <a:latin typeface="+mn-lt"/>
          <a:ea typeface="+mn-ea"/>
          <a:sym typeface="Gill Sans" charset="0"/>
        </a:defRPr>
      </a:lvl7pPr>
      <a:lvl8pPr marL="3454400" indent="-444500" algn="l" rtl="0" fontAlgn="base">
        <a:spcBef>
          <a:spcPts val="1800"/>
        </a:spcBef>
        <a:spcAft>
          <a:spcPct val="0"/>
        </a:spcAft>
        <a:buSzPct val="171000"/>
        <a:buFont typeface="Gill Sans" charset="0"/>
        <a:buChar char="•"/>
        <a:defRPr sz="3200">
          <a:solidFill>
            <a:schemeClr val="tx1"/>
          </a:solidFill>
          <a:latin typeface="+mn-lt"/>
          <a:ea typeface="+mn-ea"/>
          <a:sym typeface="Gill Sans" charset="0"/>
        </a:defRPr>
      </a:lvl8pPr>
      <a:lvl9pPr marL="3911600" indent="-444500" algn="l" rtl="0" fontAlgn="base">
        <a:spcBef>
          <a:spcPts val="1800"/>
        </a:spcBef>
        <a:spcAft>
          <a:spcPct val="0"/>
        </a:spcAft>
        <a:buSzPct val="171000"/>
        <a:buFont typeface="Gill Sans" charset="0"/>
        <a:buChar char="•"/>
        <a:defRPr sz="3200">
          <a:solidFill>
            <a:schemeClr val="tx1"/>
          </a:solidFill>
          <a:latin typeface="+mn-lt"/>
          <a:ea typeface="+mn-ea"/>
          <a:sym typeface="Gill Sans" charset="0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0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1"/>
          <p:cNvSpPr>
            <a:spLocks noGrp="1" noChangeArrowheads="1"/>
          </p:cNvSpPr>
          <p:nvPr>
            <p:ph type="body" idx="1"/>
          </p:nvPr>
        </p:nvSpPr>
        <p:spPr bwMode="auto">
          <a:xfrm>
            <a:off x="990600" y="990600"/>
            <a:ext cx="8178800" cy="5638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vert="horz" wrap="square" lIns="38100" tIns="38100" rIns="38100" bIns="3810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de-DE" smtClean="0">
                <a:sym typeface="Gill Sans" charset="0"/>
              </a:rPr>
              <a:t>Click to edit Master text styles</a:t>
            </a:r>
          </a:p>
          <a:p>
            <a:pPr lvl="1"/>
            <a:r>
              <a:rPr lang="en-US" altLang="de-DE" smtClean="0">
                <a:sym typeface="Gill Sans" charset="0"/>
              </a:rPr>
              <a:t>Second level</a:t>
            </a:r>
          </a:p>
          <a:p>
            <a:pPr lvl="2"/>
            <a:r>
              <a:rPr lang="en-US" altLang="de-DE" smtClean="0">
                <a:sym typeface="Gill Sans" charset="0"/>
              </a:rPr>
              <a:t>Third level</a:t>
            </a:r>
          </a:p>
          <a:p>
            <a:pPr lvl="3"/>
            <a:r>
              <a:rPr lang="en-US" altLang="de-DE" smtClean="0">
                <a:sym typeface="Gill Sans" charset="0"/>
              </a:rPr>
              <a:t>Fourth level</a:t>
            </a:r>
          </a:p>
          <a:p>
            <a:pPr lvl="4"/>
            <a:r>
              <a:rPr lang="en-US" altLang="de-DE" smtClean="0">
                <a:sym typeface="Gill Sans" charset="0"/>
              </a:rPr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64" r:id="rId1"/>
    <p:sldLayoutId id="2147483765" r:id="rId2"/>
    <p:sldLayoutId id="2147483766" r:id="rId3"/>
    <p:sldLayoutId id="2147483767" r:id="rId4"/>
    <p:sldLayoutId id="2147483768" r:id="rId5"/>
    <p:sldLayoutId id="2147483769" r:id="rId6"/>
    <p:sldLayoutId id="2147483770" r:id="rId7"/>
    <p:sldLayoutId id="2147483771" r:id="rId8"/>
    <p:sldLayoutId id="2147483772" r:id="rId9"/>
    <p:sldLayoutId id="2147483773" r:id="rId10"/>
    <p:sldLayoutId id="2147483774" r:id="rId11"/>
  </p:sldLayoutIdLst>
  <p:transition/>
  <p:txStyles>
    <p:titleStyle>
      <a:lvl1pPr algn="ctr" rtl="0" eaLnBrk="0" fontAlgn="base" hangingPunct="0">
        <a:spcBef>
          <a:spcPct val="0"/>
        </a:spcBef>
        <a:spcAft>
          <a:spcPct val="0"/>
        </a:spcAft>
        <a:defRPr sz="6400">
          <a:solidFill>
            <a:schemeClr val="tx1"/>
          </a:solidFill>
          <a:latin typeface="+mj-lt"/>
          <a:ea typeface="+mj-ea"/>
          <a:cs typeface="+mj-cs"/>
          <a:sym typeface="Gill Sans" charset="0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6400">
          <a:solidFill>
            <a:schemeClr val="tx1"/>
          </a:solidFill>
          <a:latin typeface="Gill Sans" charset="0"/>
          <a:ea typeface="ヒラギノ角ゴ ProN W3" charset="-128"/>
          <a:sym typeface="Gill Sans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6400">
          <a:solidFill>
            <a:schemeClr val="tx1"/>
          </a:solidFill>
          <a:latin typeface="Gill Sans" charset="0"/>
          <a:ea typeface="ヒラギノ角ゴ ProN W3" charset="-128"/>
          <a:sym typeface="Gill Sans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6400">
          <a:solidFill>
            <a:schemeClr val="tx1"/>
          </a:solidFill>
          <a:latin typeface="Gill Sans" charset="0"/>
          <a:ea typeface="ヒラギノ角ゴ ProN W3" charset="-128"/>
          <a:sym typeface="Gill Sans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6400">
          <a:solidFill>
            <a:schemeClr val="tx1"/>
          </a:solidFill>
          <a:latin typeface="Gill Sans" charset="0"/>
          <a:ea typeface="ヒラギノ角ゴ ProN W3" charset="-128"/>
          <a:sym typeface="Gill Sans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6400">
          <a:solidFill>
            <a:schemeClr val="tx1"/>
          </a:solidFill>
          <a:latin typeface="Gill Sans" charset="0"/>
          <a:ea typeface="ヒラギノ角ゴ ProN W3" charset="-128"/>
          <a:sym typeface="Gill Sans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6400">
          <a:solidFill>
            <a:schemeClr val="tx1"/>
          </a:solidFill>
          <a:latin typeface="Gill Sans" charset="0"/>
          <a:ea typeface="ヒラギノ角ゴ ProN W3" charset="-128"/>
          <a:sym typeface="Gill Sans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6400">
          <a:solidFill>
            <a:schemeClr val="tx1"/>
          </a:solidFill>
          <a:latin typeface="Gill Sans" charset="0"/>
          <a:ea typeface="ヒラギノ角ゴ ProN W3" charset="-128"/>
          <a:sym typeface="Gill Sans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6400">
          <a:solidFill>
            <a:schemeClr val="tx1"/>
          </a:solidFill>
          <a:latin typeface="Gill Sans" charset="0"/>
          <a:ea typeface="ヒラギノ角ゴ ProN W3" charset="-128"/>
          <a:sym typeface="Gill Sans" charset="0"/>
        </a:defRPr>
      </a:lvl9pPr>
    </p:titleStyle>
    <p:bodyStyle>
      <a:lvl1pPr marL="660400" indent="-444500" algn="l" rtl="0" eaLnBrk="0" fontAlgn="base" hangingPunct="0">
        <a:spcBef>
          <a:spcPts val="3700"/>
        </a:spcBef>
        <a:spcAft>
          <a:spcPct val="0"/>
        </a:spcAft>
        <a:buSzPct val="171000"/>
        <a:buFont typeface="Gill Sans" charset="0"/>
        <a:buChar char="•"/>
        <a:defRPr sz="3200">
          <a:solidFill>
            <a:schemeClr val="tx1"/>
          </a:solidFill>
          <a:latin typeface="+mn-lt"/>
          <a:ea typeface="+mn-ea"/>
          <a:cs typeface="+mn-cs"/>
          <a:sym typeface="Gill Sans" charset="0"/>
        </a:defRPr>
      </a:lvl1pPr>
      <a:lvl2pPr marL="1003300" indent="-444500" algn="l" rtl="0" eaLnBrk="0" fontAlgn="base" hangingPunct="0">
        <a:spcBef>
          <a:spcPts val="3700"/>
        </a:spcBef>
        <a:spcAft>
          <a:spcPct val="0"/>
        </a:spcAft>
        <a:buSzPct val="171000"/>
        <a:buFont typeface="Gill Sans" charset="0"/>
        <a:buChar char="•"/>
        <a:defRPr sz="3200">
          <a:solidFill>
            <a:schemeClr val="tx1"/>
          </a:solidFill>
          <a:latin typeface="+mn-lt"/>
          <a:ea typeface="+mn-ea"/>
          <a:sym typeface="Gill Sans" charset="0"/>
        </a:defRPr>
      </a:lvl2pPr>
      <a:lvl3pPr marL="1346200" indent="-444500" algn="l" rtl="0" eaLnBrk="0" fontAlgn="base" hangingPunct="0">
        <a:spcBef>
          <a:spcPts val="3700"/>
        </a:spcBef>
        <a:spcAft>
          <a:spcPct val="0"/>
        </a:spcAft>
        <a:buSzPct val="171000"/>
        <a:buFont typeface="Gill Sans" charset="0"/>
        <a:buChar char="•"/>
        <a:defRPr sz="3200">
          <a:solidFill>
            <a:schemeClr val="tx1"/>
          </a:solidFill>
          <a:latin typeface="+mn-lt"/>
          <a:ea typeface="+mn-ea"/>
          <a:sym typeface="Gill Sans" charset="0"/>
        </a:defRPr>
      </a:lvl3pPr>
      <a:lvl4pPr marL="1701800" indent="-444500" algn="l" rtl="0" eaLnBrk="0" fontAlgn="base" hangingPunct="0">
        <a:spcBef>
          <a:spcPts val="3700"/>
        </a:spcBef>
        <a:spcAft>
          <a:spcPct val="0"/>
        </a:spcAft>
        <a:buSzPct val="171000"/>
        <a:buFont typeface="Gill Sans" charset="0"/>
        <a:buChar char="•"/>
        <a:defRPr sz="3200">
          <a:solidFill>
            <a:schemeClr val="tx1"/>
          </a:solidFill>
          <a:latin typeface="+mn-lt"/>
          <a:ea typeface="+mn-ea"/>
          <a:sym typeface="Gill Sans" charset="0"/>
        </a:defRPr>
      </a:lvl4pPr>
      <a:lvl5pPr marL="2044700" indent="-444500" algn="l" rtl="0" eaLnBrk="0" fontAlgn="base" hangingPunct="0">
        <a:spcBef>
          <a:spcPts val="3700"/>
        </a:spcBef>
        <a:spcAft>
          <a:spcPct val="0"/>
        </a:spcAft>
        <a:buSzPct val="171000"/>
        <a:buFont typeface="Gill Sans" charset="0"/>
        <a:buChar char="•"/>
        <a:defRPr sz="3200">
          <a:solidFill>
            <a:schemeClr val="tx1"/>
          </a:solidFill>
          <a:latin typeface="+mn-lt"/>
          <a:ea typeface="+mn-ea"/>
          <a:sym typeface="Gill Sans" charset="0"/>
        </a:defRPr>
      </a:lvl5pPr>
      <a:lvl6pPr marL="2501900" indent="-444500" algn="l" rtl="0" fontAlgn="base">
        <a:spcBef>
          <a:spcPts val="3700"/>
        </a:spcBef>
        <a:spcAft>
          <a:spcPct val="0"/>
        </a:spcAft>
        <a:buSzPct val="171000"/>
        <a:buFont typeface="Gill Sans" charset="0"/>
        <a:buChar char="•"/>
        <a:defRPr sz="3200">
          <a:solidFill>
            <a:schemeClr val="tx1"/>
          </a:solidFill>
          <a:latin typeface="+mn-lt"/>
          <a:ea typeface="+mn-ea"/>
          <a:sym typeface="Gill Sans" charset="0"/>
        </a:defRPr>
      </a:lvl6pPr>
      <a:lvl7pPr marL="2959100" indent="-444500" algn="l" rtl="0" fontAlgn="base">
        <a:spcBef>
          <a:spcPts val="3700"/>
        </a:spcBef>
        <a:spcAft>
          <a:spcPct val="0"/>
        </a:spcAft>
        <a:buSzPct val="171000"/>
        <a:buFont typeface="Gill Sans" charset="0"/>
        <a:buChar char="•"/>
        <a:defRPr sz="3200">
          <a:solidFill>
            <a:schemeClr val="tx1"/>
          </a:solidFill>
          <a:latin typeface="+mn-lt"/>
          <a:ea typeface="+mn-ea"/>
          <a:sym typeface="Gill Sans" charset="0"/>
        </a:defRPr>
      </a:lvl7pPr>
      <a:lvl8pPr marL="3416300" indent="-444500" algn="l" rtl="0" fontAlgn="base">
        <a:spcBef>
          <a:spcPts val="3700"/>
        </a:spcBef>
        <a:spcAft>
          <a:spcPct val="0"/>
        </a:spcAft>
        <a:buSzPct val="171000"/>
        <a:buFont typeface="Gill Sans" charset="0"/>
        <a:buChar char="•"/>
        <a:defRPr sz="3200">
          <a:solidFill>
            <a:schemeClr val="tx1"/>
          </a:solidFill>
          <a:latin typeface="+mn-lt"/>
          <a:ea typeface="+mn-ea"/>
          <a:sym typeface="Gill Sans" charset="0"/>
        </a:defRPr>
      </a:lvl8pPr>
      <a:lvl9pPr marL="3873500" indent="-444500" algn="l" rtl="0" fontAlgn="base">
        <a:spcBef>
          <a:spcPts val="3700"/>
        </a:spcBef>
        <a:spcAft>
          <a:spcPct val="0"/>
        </a:spcAft>
        <a:buSzPct val="171000"/>
        <a:buFont typeface="Gill Sans" charset="0"/>
        <a:buChar char="•"/>
        <a:defRPr sz="3200">
          <a:solidFill>
            <a:schemeClr val="tx1"/>
          </a:solidFill>
          <a:latin typeface="+mn-lt"/>
          <a:ea typeface="+mn-ea"/>
          <a:sym typeface="Gill Sans" charset="0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775" r:id="rId1"/>
    <p:sldLayoutId id="2147483776" r:id="rId2"/>
    <p:sldLayoutId id="2147483777" r:id="rId3"/>
    <p:sldLayoutId id="2147483778" r:id="rId4"/>
    <p:sldLayoutId id="2147483779" r:id="rId5"/>
    <p:sldLayoutId id="2147483780" r:id="rId6"/>
    <p:sldLayoutId id="2147483781" r:id="rId7"/>
    <p:sldLayoutId id="2147483782" r:id="rId8"/>
    <p:sldLayoutId id="2147483783" r:id="rId9"/>
    <p:sldLayoutId id="2147483784" r:id="rId10"/>
    <p:sldLayoutId id="2147483785" r:id="rId11"/>
  </p:sldLayoutIdLst>
  <p:transition/>
  <p:txStyles>
    <p:titleStyle>
      <a:lvl1pPr algn="ctr" rtl="0" eaLnBrk="0" fontAlgn="base" hangingPunct="0">
        <a:spcBef>
          <a:spcPct val="0"/>
        </a:spcBef>
        <a:spcAft>
          <a:spcPct val="0"/>
        </a:spcAft>
        <a:defRPr sz="6400">
          <a:solidFill>
            <a:schemeClr val="tx1"/>
          </a:solidFill>
          <a:latin typeface="+mj-lt"/>
          <a:ea typeface="+mj-ea"/>
          <a:cs typeface="+mj-cs"/>
          <a:sym typeface="Gill Sans" charset="0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6400">
          <a:solidFill>
            <a:schemeClr val="tx1"/>
          </a:solidFill>
          <a:latin typeface="Gill Sans" charset="0"/>
          <a:ea typeface="ヒラギノ角ゴ ProN W3" charset="-128"/>
          <a:sym typeface="Gill Sans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6400">
          <a:solidFill>
            <a:schemeClr val="tx1"/>
          </a:solidFill>
          <a:latin typeface="Gill Sans" charset="0"/>
          <a:ea typeface="ヒラギノ角ゴ ProN W3" charset="-128"/>
          <a:sym typeface="Gill Sans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6400">
          <a:solidFill>
            <a:schemeClr val="tx1"/>
          </a:solidFill>
          <a:latin typeface="Gill Sans" charset="0"/>
          <a:ea typeface="ヒラギノ角ゴ ProN W3" charset="-128"/>
          <a:sym typeface="Gill Sans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6400">
          <a:solidFill>
            <a:schemeClr val="tx1"/>
          </a:solidFill>
          <a:latin typeface="Gill Sans" charset="0"/>
          <a:ea typeface="ヒラギノ角ゴ ProN W3" charset="-128"/>
          <a:sym typeface="Gill Sans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6400">
          <a:solidFill>
            <a:schemeClr val="tx1"/>
          </a:solidFill>
          <a:latin typeface="Gill Sans" charset="0"/>
          <a:ea typeface="ヒラギノ角ゴ ProN W3" charset="-128"/>
          <a:sym typeface="Gill Sans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6400">
          <a:solidFill>
            <a:schemeClr val="tx1"/>
          </a:solidFill>
          <a:latin typeface="Gill Sans" charset="0"/>
          <a:ea typeface="ヒラギノ角ゴ ProN W3" charset="-128"/>
          <a:sym typeface="Gill Sans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6400">
          <a:solidFill>
            <a:schemeClr val="tx1"/>
          </a:solidFill>
          <a:latin typeface="Gill Sans" charset="0"/>
          <a:ea typeface="ヒラギノ角ゴ ProN W3" charset="-128"/>
          <a:sym typeface="Gill Sans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6400">
          <a:solidFill>
            <a:schemeClr val="tx1"/>
          </a:solidFill>
          <a:latin typeface="Gill Sans" charset="0"/>
          <a:ea typeface="ヒラギノ角ゴ ProN W3" charset="-128"/>
          <a:sym typeface="Gill Sans" charset="0"/>
        </a:defRPr>
      </a:lvl9pPr>
    </p:titleStyle>
    <p:bodyStyle>
      <a:lvl1pPr marL="698500" indent="-444500" algn="l" rtl="0" eaLnBrk="0" fontAlgn="base" hangingPunct="0">
        <a:spcBef>
          <a:spcPts val="1800"/>
        </a:spcBef>
        <a:spcAft>
          <a:spcPct val="0"/>
        </a:spcAft>
        <a:buSzPct val="171000"/>
        <a:buFont typeface="Gill Sans" charset="0"/>
        <a:buChar char="•"/>
        <a:defRPr sz="3200">
          <a:solidFill>
            <a:schemeClr val="tx1"/>
          </a:solidFill>
          <a:latin typeface="+mn-lt"/>
          <a:ea typeface="+mn-ea"/>
          <a:cs typeface="+mn-cs"/>
          <a:sym typeface="Gill Sans" charset="0"/>
        </a:defRPr>
      </a:lvl1pPr>
      <a:lvl2pPr marL="1041400" indent="-444500" algn="l" rtl="0" eaLnBrk="0" fontAlgn="base" hangingPunct="0">
        <a:spcBef>
          <a:spcPts val="1800"/>
        </a:spcBef>
        <a:spcAft>
          <a:spcPct val="0"/>
        </a:spcAft>
        <a:buSzPct val="171000"/>
        <a:buFont typeface="Gill Sans" charset="0"/>
        <a:buChar char="•"/>
        <a:defRPr sz="3200">
          <a:solidFill>
            <a:schemeClr val="tx1"/>
          </a:solidFill>
          <a:latin typeface="+mn-lt"/>
          <a:ea typeface="+mn-ea"/>
          <a:sym typeface="Gill Sans" charset="0"/>
        </a:defRPr>
      </a:lvl2pPr>
      <a:lvl3pPr marL="1384300" indent="-444500" algn="l" rtl="0" eaLnBrk="0" fontAlgn="base" hangingPunct="0">
        <a:spcBef>
          <a:spcPts val="1800"/>
        </a:spcBef>
        <a:spcAft>
          <a:spcPct val="0"/>
        </a:spcAft>
        <a:buSzPct val="171000"/>
        <a:buFont typeface="Gill Sans" charset="0"/>
        <a:buChar char="•"/>
        <a:defRPr sz="3200">
          <a:solidFill>
            <a:schemeClr val="tx1"/>
          </a:solidFill>
          <a:latin typeface="+mn-lt"/>
          <a:ea typeface="+mn-ea"/>
          <a:sym typeface="Gill Sans" charset="0"/>
        </a:defRPr>
      </a:lvl3pPr>
      <a:lvl4pPr marL="1739900" indent="-444500" algn="l" rtl="0" eaLnBrk="0" fontAlgn="base" hangingPunct="0">
        <a:spcBef>
          <a:spcPts val="1800"/>
        </a:spcBef>
        <a:spcAft>
          <a:spcPct val="0"/>
        </a:spcAft>
        <a:buSzPct val="171000"/>
        <a:buFont typeface="Gill Sans" charset="0"/>
        <a:buChar char="•"/>
        <a:defRPr sz="3200">
          <a:solidFill>
            <a:schemeClr val="tx1"/>
          </a:solidFill>
          <a:latin typeface="+mn-lt"/>
          <a:ea typeface="+mn-ea"/>
          <a:sym typeface="Gill Sans" charset="0"/>
        </a:defRPr>
      </a:lvl4pPr>
      <a:lvl5pPr marL="2082800" indent="-444500" algn="l" rtl="0" eaLnBrk="0" fontAlgn="base" hangingPunct="0">
        <a:spcBef>
          <a:spcPts val="1800"/>
        </a:spcBef>
        <a:spcAft>
          <a:spcPct val="0"/>
        </a:spcAft>
        <a:buSzPct val="171000"/>
        <a:buFont typeface="Gill Sans" charset="0"/>
        <a:buChar char="•"/>
        <a:defRPr sz="3200">
          <a:solidFill>
            <a:schemeClr val="tx1"/>
          </a:solidFill>
          <a:latin typeface="+mn-lt"/>
          <a:ea typeface="+mn-ea"/>
          <a:sym typeface="Gill Sans" charset="0"/>
        </a:defRPr>
      </a:lvl5pPr>
      <a:lvl6pPr marL="2540000" indent="-444500" algn="l" rtl="0" fontAlgn="base">
        <a:spcBef>
          <a:spcPts val="1800"/>
        </a:spcBef>
        <a:spcAft>
          <a:spcPct val="0"/>
        </a:spcAft>
        <a:buSzPct val="171000"/>
        <a:buFont typeface="Gill Sans" charset="0"/>
        <a:buChar char="•"/>
        <a:defRPr sz="3200">
          <a:solidFill>
            <a:schemeClr val="tx1"/>
          </a:solidFill>
          <a:latin typeface="+mn-lt"/>
          <a:ea typeface="+mn-ea"/>
          <a:sym typeface="Gill Sans" charset="0"/>
        </a:defRPr>
      </a:lvl6pPr>
      <a:lvl7pPr marL="2997200" indent="-444500" algn="l" rtl="0" fontAlgn="base">
        <a:spcBef>
          <a:spcPts val="1800"/>
        </a:spcBef>
        <a:spcAft>
          <a:spcPct val="0"/>
        </a:spcAft>
        <a:buSzPct val="171000"/>
        <a:buFont typeface="Gill Sans" charset="0"/>
        <a:buChar char="•"/>
        <a:defRPr sz="3200">
          <a:solidFill>
            <a:schemeClr val="tx1"/>
          </a:solidFill>
          <a:latin typeface="+mn-lt"/>
          <a:ea typeface="+mn-ea"/>
          <a:sym typeface="Gill Sans" charset="0"/>
        </a:defRPr>
      </a:lvl7pPr>
      <a:lvl8pPr marL="3454400" indent="-444500" algn="l" rtl="0" fontAlgn="base">
        <a:spcBef>
          <a:spcPts val="1800"/>
        </a:spcBef>
        <a:spcAft>
          <a:spcPct val="0"/>
        </a:spcAft>
        <a:buSzPct val="171000"/>
        <a:buFont typeface="Gill Sans" charset="0"/>
        <a:buChar char="•"/>
        <a:defRPr sz="3200">
          <a:solidFill>
            <a:schemeClr val="tx1"/>
          </a:solidFill>
          <a:latin typeface="+mn-lt"/>
          <a:ea typeface="+mn-ea"/>
          <a:sym typeface="Gill Sans" charset="0"/>
        </a:defRPr>
      </a:lvl8pPr>
      <a:lvl9pPr marL="3911600" indent="-444500" algn="l" rtl="0" fontAlgn="base">
        <a:spcBef>
          <a:spcPts val="1800"/>
        </a:spcBef>
        <a:spcAft>
          <a:spcPct val="0"/>
        </a:spcAft>
        <a:buSzPct val="171000"/>
        <a:buFont typeface="Gill Sans" charset="0"/>
        <a:buChar char="•"/>
        <a:defRPr sz="3200">
          <a:solidFill>
            <a:schemeClr val="tx1"/>
          </a:solidFill>
          <a:latin typeface="+mn-lt"/>
          <a:ea typeface="+mn-ea"/>
          <a:sym typeface="Gill Sans" charset="0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1"/>
          <p:cNvSpPr>
            <a:spLocks noGrp="1" noChangeArrowheads="1"/>
          </p:cNvSpPr>
          <p:nvPr>
            <p:ph type="title"/>
          </p:nvPr>
        </p:nvSpPr>
        <p:spPr bwMode="auto">
          <a:xfrm>
            <a:off x="990600" y="203200"/>
            <a:ext cx="8178800" cy="1905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vert="horz" wrap="square" lIns="38100" tIns="38100" rIns="38100" bIns="3810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de-DE" smtClean="0">
                <a:sym typeface="Gill Sans" charset="0"/>
              </a:rPr>
              <a:t>Click to edit Master title style</a:t>
            </a:r>
          </a:p>
        </p:txBody>
      </p:sp>
      <p:sp>
        <p:nvSpPr>
          <p:cNvPr id="10243" name="Rectangle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990600" y="2159000"/>
            <a:ext cx="3937000" cy="4470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vert="horz" wrap="square" lIns="38100" tIns="38100" rIns="38100" bIns="3810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de-DE" smtClean="0">
                <a:sym typeface="Gill Sans" charset="0"/>
              </a:rPr>
              <a:t>Click to edit Master text styles</a:t>
            </a:r>
          </a:p>
          <a:p>
            <a:pPr lvl="1"/>
            <a:r>
              <a:rPr lang="en-US" altLang="de-DE" smtClean="0">
                <a:sym typeface="Gill Sans" charset="0"/>
              </a:rPr>
              <a:t>Second level</a:t>
            </a:r>
          </a:p>
          <a:p>
            <a:pPr lvl="2"/>
            <a:r>
              <a:rPr lang="en-US" altLang="de-DE" smtClean="0">
                <a:sym typeface="Gill Sans" charset="0"/>
              </a:rPr>
              <a:t>Third level</a:t>
            </a:r>
          </a:p>
          <a:p>
            <a:pPr lvl="3"/>
            <a:r>
              <a:rPr lang="en-US" altLang="de-DE" smtClean="0">
                <a:sym typeface="Gill Sans" charset="0"/>
              </a:rPr>
              <a:t>Fourth level</a:t>
            </a:r>
          </a:p>
          <a:p>
            <a:pPr lvl="4"/>
            <a:r>
              <a:rPr lang="en-US" altLang="de-DE" smtClean="0">
                <a:sym typeface="Gill Sans" charset="0"/>
              </a:rPr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86" r:id="rId1"/>
    <p:sldLayoutId id="2147483787" r:id="rId2"/>
    <p:sldLayoutId id="2147483788" r:id="rId3"/>
    <p:sldLayoutId id="2147483789" r:id="rId4"/>
    <p:sldLayoutId id="2147483790" r:id="rId5"/>
    <p:sldLayoutId id="2147483791" r:id="rId6"/>
    <p:sldLayoutId id="2147483792" r:id="rId7"/>
    <p:sldLayoutId id="2147483793" r:id="rId8"/>
    <p:sldLayoutId id="2147483794" r:id="rId9"/>
    <p:sldLayoutId id="2147483795" r:id="rId10"/>
    <p:sldLayoutId id="2147483796" r:id="rId11"/>
  </p:sldLayoutIdLst>
  <p:transition/>
  <p:txStyles>
    <p:titleStyle>
      <a:lvl1pPr algn="ctr" rtl="0" eaLnBrk="0" fontAlgn="base" hangingPunct="0">
        <a:spcBef>
          <a:spcPct val="0"/>
        </a:spcBef>
        <a:spcAft>
          <a:spcPct val="0"/>
        </a:spcAft>
        <a:defRPr sz="6400">
          <a:solidFill>
            <a:schemeClr val="tx1"/>
          </a:solidFill>
          <a:latin typeface="+mj-lt"/>
          <a:ea typeface="+mj-ea"/>
          <a:cs typeface="+mj-cs"/>
          <a:sym typeface="Gill Sans" charset="0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6400">
          <a:solidFill>
            <a:schemeClr val="tx1"/>
          </a:solidFill>
          <a:latin typeface="Gill Sans" charset="0"/>
          <a:ea typeface="ヒラギノ角ゴ ProN W3" charset="-128"/>
          <a:sym typeface="Gill Sans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6400">
          <a:solidFill>
            <a:schemeClr val="tx1"/>
          </a:solidFill>
          <a:latin typeface="Gill Sans" charset="0"/>
          <a:ea typeface="ヒラギノ角ゴ ProN W3" charset="-128"/>
          <a:sym typeface="Gill Sans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6400">
          <a:solidFill>
            <a:schemeClr val="tx1"/>
          </a:solidFill>
          <a:latin typeface="Gill Sans" charset="0"/>
          <a:ea typeface="ヒラギノ角ゴ ProN W3" charset="-128"/>
          <a:sym typeface="Gill Sans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6400">
          <a:solidFill>
            <a:schemeClr val="tx1"/>
          </a:solidFill>
          <a:latin typeface="Gill Sans" charset="0"/>
          <a:ea typeface="ヒラギノ角ゴ ProN W3" charset="-128"/>
          <a:sym typeface="Gill Sans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6400">
          <a:solidFill>
            <a:schemeClr val="tx1"/>
          </a:solidFill>
          <a:latin typeface="Gill Sans" charset="0"/>
          <a:ea typeface="ヒラギノ角ゴ ProN W3" charset="-128"/>
          <a:sym typeface="Gill Sans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6400">
          <a:solidFill>
            <a:schemeClr val="tx1"/>
          </a:solidFill>
          <a:latin typeface="Gill Sans" charset="0"/>
          <a:ea typeface="ヒラギノ角ゴ ProN W3" charset="-128"/>
          <a:sym typeface="Gill Sans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6400">
          <a:solidFill>
            <a:schemeClr val="tx1"/>
          </a:solidFill>
          <a:latin typeface="Gill Sans" charset="0"/>
          <a:ea typeface="ヒラギノ角ゴ ProN W3" charset="-128"/>
          <a:sym typeface="Gill Sans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6400">
          <a:solidFill>
            <a:schemeClr val="tx1"/>
          </a:solidFill>
          <a:latin typeface="Gill Sans" charset="0"/>
          <a:ea typeface="ヒラギノ角ゴ ProN W3" charset="-128"/>
          <a:sym typeface="Gill Sans" charset="0"/>
        </a:defRPr>
      </a:lvl9pPr>
    </p:titleStyle>
    <p:bodyStyle>
      <a:lvl1pPr marL="601663" indent="-385763" algn="l" rtl="0" eaLnBrk="0" fontAlgn="base" hangingPunct="0">
        <a:spcBef>
          <a:spcPts val="3000"/>
        </a:spcBef>
        <a:spcAft>
          <a:spcPct val="0"/>
        </a:spcAft>
        <a:buSzPct val="171000"/>
        <a:buFont typeface="Gill Sans" charset="0"/>
        <a:buChar char="•"/>
        <a:defRPr sz="2400">
          <a:solidFill>
            <a:schemeClr val="tx1"/>
          </a:solidFill>
          <a:latin typeface="+mn-lt"/>
          <a:ea typeface="+mn-ea"/>
          <a:cs typeface="+mn-cs"/>
          <a:sym typeface="Gill Sans" charset="0"/>
        </a:defRPr>
      </a:lvl1pPr>
      <a:lvl2pPr marL="944563" indent="-385763" algn="l" rtl="0" eaLnBrk="0" fontAlgn="base" hangingPunct="0">
        <a:spcBef>
          <a:spcPts val="3000"/>
        </a:spcBef>
        <a:spcAft>
          <a:spcPct val="0"/>
        </a:spcAft>
        <a:buSzPct val="171000"/>
        <a:buFont typeface="Gill Sans" charset="0"/>
        <a:buChar char="•"/>
        <a:defRPr sz="2400">
          <a:solidFill>
            <a:schemeClr val="tx1"/>
          </a:solidFill>
          <a:latin typeface="+mn-lt"/>
          <a:ea typeface="+mn-ea"/>
          <a:sym typeface="Gill Sans" charset="0"/>
        </a:defRPr>
      </a:lvl2pPr>
      <a:lvl3pPr marL="1287463" indent="-385763" algn="l" rtl="0" eaLnBrk="0" fontAlgn="base" hangingPunct="0">
        <a:spcBef>
          <a:spcPts val="3000"/>
        </a:spcBef>
        <a:spcAft>
          <a:spcPct val="0"/>
        </a:spcAft>
        <a:buSzPct val="171000"/>
        <a:buFont typeface="Gill Sans" charset="0"/>
        <a:buChar char="•"/>
        <a:defRPr sz="2400">
          <a:solidFill>
            <a:schemeClr val="tx1"/>
          </a:solidFill>
          <a:latin typeface="+mn-lt"/>
          <a:ea typeface="+mn-ea"/>
          <a:sym typeface="Gill Sans" charset="0"/>
        </a:defRPr>
      </a:lvl3pPr>
      <a:lvl4pPr marL="1643063" indent="-385763" algn="l" rtl="0" eaLnBrk="0" fontAlgn="base" hangingPunct="0">
        <a:spcBef>
          <a:spcPts val="3000"/>
        </a:spcBef>
        <a:spcAft>
          <a:spcPct val="0"/>
        </a:spcAft>
        <a:buSzPct val="171000"/>
        <a:buFont typeface="Gill Sans" charset="0"/>
        <a:buChar char="•"/>
        <a:defRPr sz="2400">
          <a:solidFill>
            <a:schemeClr val="tx1"/>
          </a:solidFill>
          <a:latin typeface="+mn-lt"/>
          <a:ea typeface="+mn-ea"/>
          <a:sym typeface="Gill Sans" charset="0"/>
        </a:defRPr>
      </a:lvl4pPr>
      <a:lvl5pPr marL="1985963" indent="-385763" algn="l" rtl="0" eaLnBrk="0" fontAlgn="base" hangingPunct="0">
        <a:spcBef>
          <a:spcPts val="3000"/>
        </a:spcBef>
        <a:spcAft>
          <a:spcPct val="0"/>
        </a:spcAft>
        <a:buSzPct val="171000"/>
        <a:buFont typeface="Gill Sans" charset="0"/>
        <a:buChar char="•"/>
        <a:defRPr sz="2400">
          <a:solidFill>
            <a:schemeClr val="tx1"/>
          </a:solidFill>
          <a:latin typeface="+mn-lt"/>
          <a:ea typeface="+mn-ea"/>
          <a:sym typeface="Gill Sans" charset="0"/>
        </a:defRPr>
      </a:lvl5pPr>
      <a:lvl6pPr marL="2443163" indent="-385763" algn="l" rtl="0" fontAlgn="base">
        <a:spcBef>
          <a:spcPts val="3000"/>
        </a:spcBef>
        <a:spcAft>
          <a:spcPct val="0"/>
        </a:spcAft>
        <a:buSzPct val="171000"/>
        <a:buFont typeface="Gill Sans" charset="0"/>
        <a:buChar char="•"/>
        <a:defRPr sz="2400">
          <a:solidFill>
            <a:schemeClr val="tx1"/>
          </a:solidFill>
          <a:latin typeface="+mn-lt"/>
          <a:ea typeface="+mn-ea"/>
          <a:sym typeface="Gill Sans" charset="0"/>
        </a:defRPr>
      </a:lvl6pPr>
      <a:lvl7pPr marL="2900363" indent="-385763" algn="l" rtl="0" fontAlgn="base">
        <a:spcBef>
          <a:spcPts val="3000"/>
        </a:spcBef>
        <a:spcAft>
          <a:spcPct val="0"/>
        </a:spcAft>
        <a:buSzPct val="171000"/>
        <a:buFont typeface="Gill Sans" charset="0"/>
        <a:buChar char="•"/>
        <a:defRPr sz="2400">
          <a:solidFill>
            <a:schemeClr val="tx1"/>
          </a:solidFill>
          <a:latin typeface="+mn-lt"/>
          <a:ea typeface="+mn-ea"/>
          <a:sym typeface="Gill Sans" charset="0"/>
        </a:defRPr>
      </a:lvl7pPr>
      <a:lvl8pPr marL="3357563" indent="-385763" algn="l" rtl="0" fontAlgn="base">
        <a:spcBef>
          <a:spcPts val="3000"/>
        </a:spcBef>
        <a:spcAft>
          <a:spcPct val="0"/>
        </a:spcAft>
        <a:buSzPct val="171000"/>
        <a:buFont typeface="Gill Sans" charset="0"/>
        <a:buChar char="•"/>
        <a:defRPr sz="2400">
          <a:solidFill>
            <a:schemeClr val="tx1"/>
          </a:solidFill>
          <a:latin typeface="+mn-lt"/>
          <a:ea typeface="+mn-ea"/>
          <a:sym typeface="Gill Sans" charset="0"/>
        </a:defRPr>
      </a:lvl8pPr>
      <a:lvl9pPr marL="3814763" indent="-385763" algn="l" rtl="0" fontAlgn="base">
        <a:spcBef>
          <a:spcPts val="3000"/>
        </a:spcBef>
        <a:spcAft>
          <a:spcPct val="0"/>
        </a:spcAft>
        <a:buSzPct val="171000"/>
        <a:buFont typeface="Gill Sans" charset="0"/>
        <a:buChar char="•"/>
        <a:defRPr sz="2400">
          <a:solidFill>
            <a:schemeClr val="tx1"/>
          </a:solidFill>
          <a:latin typeface="+mn-lt"/>
          <a:ea typeface="+mn-ea"/>
          <a:sym typeface="Gill Sans" charset="0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1"/>
          <p:cNvSpPr>
            <a:spLocks noGrp="1" noChangeArrowheads="1"/>
          </p:cNvSpPr>
          <p:nvPr>
            <p:ph type="title"/>
          </p:nvPr>
        </p:nvSpPr>
        <p:spPr bwMode="auto">
          <a:xfrm>
            <a:off x="990600" y="203200"/>
            <a:ext cx="8178800" cy="1905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vert="horz" wrap="square" lIns="38100" tIns="38100" rIns="38100" bIns="3810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de-DE" smtClean="0">
                <a:sym typeface="Gill Sans" charset="0"/>
              </a:rPr>
              <a:t>Click to edit Master title style</a:t>
            </a:r>
          </a:p>
        </p:txBody>
      </p:sp>
      <p:sp>
        <p:nvSpPr>
          <p:cNvPr id="11267" name="Rectangle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990600" y="2159000"/>
            <a:ext cx="8178800" cy="4470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vert="horz" wrap="square" lIns="38100" tIns="38100" rIns="38100" bIns="381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de-DE" smtClean="0">
                <a:sym typeface="Gill Sans" charset="0"/>
              </a:rPr>
              <a:t>Click to edit Master text styles</a:t>
            </a:r>
          </a:p>
          <a:p>
            <a:pPr lvl="1"/>
            <a:r>
              <a:rPr lang="en-US" altLang="de-DE" smtClean="0">
                <a:sym typeface="Gill Sans" charset="0"/>
              </a:rPr>
              <a:t>Second level</a:t>
            </a:r>
          </a:p>
          <a:p>
            <a:pPr lvl="2"/>
            <a:r>
              <a:rPr lang="en-US" altLang="de-DE" smtClean="0">
                <a:sym typeface="Gill Sans" charset="0"/>
              </a:rPr>
              <a:t>Third level</a:t>
            </a:r>
          </a:p>
          <a:p>
            <a:pPr lvl="3"/>
            <a:r>
              <a:rPr lang="en-US" altLang="de-DE" smtClean="0">
                <a:sym typeface="Gill Sans" charset="0"/>
              </a:rPr>
              <a:t>Fourth level</a:t>
            </a:r>
          </a:p>
          <a:p>
            <a:pPr lvl="4"/>
            <a:r>
              <a:rPr lang="en-US" altLang="de-DE" smtClean="0">
                <a:sym typeface="Gill Sans" charset="0"/>
              </a:rPr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97" r:id="rId1"/>
    <p:sldLayoutId id="2147483798" r:id="rId2"/>
    <p:sldLayoutId id="2147483799" r:id="rId3"/>
    <p:sldLayoutId id="2147483800" r:id="rId4"/>
    <p:sldLayoutId id="2147483801" r:id="rId5"/>
    <p:sldLayoutId id="2147483802" r:id="rId6"/>
    <p:sldLayoutId id="2147483803" r:id="rId7"/>
    <p:sldLayoutId id="2147483804" r:id="rId8"/>
    <p:sldLayoutId id="2147483805" r:id="rId9"/>
    <p:sldLayoutId id="2147483806" r:id="rId10"/>
    <p:sldLayoutId id="2147483807" r:id="rId11"/>
  </p:sldLayoutIdLst>
  <p:transition/>
  <p:txStyles>
    <p:titleStyle>
      <a:lvl1pPr algn="ctr" rtl="0" eaLnBrk="0" fontAlgn="base" hangingPunct="0">
        <a:spcBef>
          <a:spcPct val="0"/>
        </a:spcBef>
        <a:spcAft>
          <a:spcPct val="0"/>
        </a:spcAft>
        <a:defRPr sz="6400">
          <a:solidFill>
            <a:schemeClr val="tx1"/>
          </a:solidFill>
          <a:latin typeface="+mj-lt"/>
          <a:ea typeface="+mj-ea"/>
          <a:cs typeface="+mj-cs"/>
          <a:sym typeface="Gill Sans" charset="0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6400">
          <a:solidFill>
            <a:schemeClr val="tx1"/>
          </a:solidFill>
          <a:latin typeface="Gill Sans" charset="0"/>
          <a:ea typeface="ヒラギノ角ゴ ProN W3" charset="-128"/>
          <a:sym typeface="Gill Sans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6400">
          <a:solidFill>
            <a:schemeClr val="tx1"/>
          </a:solidFill>
          <a:latin typeface="Gill Sans" charset="0"/>
          <a:ea typeface="ヒラギノ角ゴ ProN W3" charset="-128"/>
          <a:sym typeface="Gill Sans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6400">
          <a:solidFill>
            <a:schemeClr val="tx1"/>
          </a:solidFill>
          <a:latin typeface="Gill Sans" charset="0"/>
          <a:ea typeface="ヒラギノ角ゴ ProN W3" charset="-128"/>
          <a:sym typeface="Gill Sans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6400">
          <a:solidFill>
            <a:schemeClr val="tx1"/>
          </a:solidFill>
          <a:latin typeface="Gill Sans" charset="0"/>
          <a:ea typeface="ヒラギノ角ゴ ProN W3" charset="-128"/>
          <a:sym typeface="Gill Sans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6400">
          <a:solidFill>
            <a:schemeClr val="tx1"/>
          </a:solidFill>
          <a:latin typeface="Gill Sans" charset="0"/>
          <a:ea typeface="ヒラギノ角ゴ ProN W3" charset="-128"/>
          <a:sym typeface="Gill Sans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6400">
          <a:solidFill>
            <a:schemeClr val="tx1"/>
          </a:solidFill>
          <a:latin typeface="Gill Sans" charset="0"/>
          <a:ea typeface="ヒラギノ角ゴ ProN W3" charset="-128"/>
          <a:sym typeface="Gill Sans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6400">
          <a:solidFill>
            <a:schemeClr val="tx1"/>
          </a:solidFill>
          <a:latin typeface="Gill Sans" charset="0"/>
          <a:ea typeface="ヒラギノ角ゴ ProN W3" charset="-128"/>
          <a:sym typeface="Gill Sans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6400">
          <a:solidFill>
            <a:schemeClr val="tx1"/>
          </a:solidFill>
          <a:latin typeface="Gill Sans" charset="0"/>
          <a:ea typeface="ヒラギノ角ゴ ProN W3" charset="-128"/>
          <a:sym typeface="Gill Sans" charset="0"/>
        </a:defRPr>
      </a:lvl9pPr>
    </p:titleStyle>
    <p:bodyStyle>
      <a:lvl1pPr marL="601663" indent="-385763" algn="l" rtl="0" eaLnBrk="0" fontAlgn="base" hangingPunct="0">
        <a:spcBef>
          <a:spcPts val="3000"/>
        </a:spcBef>
        <a:spcAft>
          <a:spcPct val="0"/>
        </a:spcAft>
        <a:buSzPct val="171000"/>
        <a:buFont typeface="Gill Sans" charset="0"/>
        <a:buChar char="•"/>
        <a:defRPr sz="2400">
          <a:solidFill>
            <a:schemeClr val="tx1"/>
          </a:solidFill>
          <a:latin typeface="+mn-lt"/>
          <a:ea typeface="+mn-ea"/>
          <a:cs typeface="+mn-cs"/>
          <a:sym typeface="Gill Sans" charset="0"/>
        </a:defRPr>
      </a:lvl1pPr>
      <a:lvl2pPr marL="944563" indent="-385763" algn="l" rtl="0" eaLnBrk="0" fontAlgn="base" hangingPunct="0">
        <a:spcBef>
          <a:spcPts val="3000"/>
        </a:spcBef>
        <a:spcAft>
          <a:spcPct val="0"/>
        </a:spcAft>
        <a:buSzPct val="171000"/>
        <a:buFont typeface="Gill Sans" charset="0"/>
        <a:buChar char="•"/>
        <a:defRPr sz="2400">
          <a:solidFill>
            <a:schemeClr val="tx1"/>
          </a:solidFill>
          <a:latin typeface="+mn-lt"/>
          <a:ea typeface="+mn-ea"/>
          <a:sym typeface="Gill Sans" charset="0"/>
        </a:defRPr>
      </a:lvl2pPr>
      <a:lvl3pPr marL="1287463" indent="-385763" algn="l" rtl="0" eaLnBrk="0" fontAlgn="base" hangingPunct="0">
        <a:spcBef>
          <a:spcPts val="3000"/>
        </a:spcBef>
        <a:spcAft>
          <a:spcPct val="0"/>
        </a:spcAft>
        <a:buSzPct val="171000"/>
        <a:buFont typeface="Gill Sans" charset="0"/>
        <a:buChar char="•"/>
        <a:defRPr sz="2400">
          <a:solidFill>
            <a:schemeClr val="tx1"/>
          </a:solidFill>
          <a:latin typeface="+mn-lt"/>
          <a:ea typeface="+mn-ea"/>
          <a:sym typeface="Gill Sans" charset="0"/>
        </a:defRPr>
      </a:lvl3pPr>
      <a:lvl4pPr marL="1643063" indent="-385763" algn="l" rtl="0" eaLnBrk="0" fontAlgn="base" hangingPunct="0">
        <a:spcBef>
          <a:spcPts val="3000"/>
        </a:spcBef>
        <a:spcAft>
          <a:spcPct val="0"/>
        </a:spcAft>
        <a:buSzPct val="171000"/>
        <a:buFont typeface="Gill Sans" charset="0"/>
        <a:buChar char="•"/>
        <a:defRPr sz="2400">
          <a:solidFill>
            <a:schemeClr val="tx1"/>
          </a:solidFill>
          <a:latin typeface="+mn-lt"/>
          <a:ea typeface="+mn-ea"/>
          <a:sym typeface="Gill Sans" charset="0"/>
        </a:defRPr>
      </a:lvl4pPr>
      <a:lvl5pPr marL="1985963" indent="-385763" algn="l" rtl="0" eaLnBrk="0" fontAlgn="base" hangingPunct="0">
        <a:spcBef>
          <a:spcPts val="3000"/>
        </a:spcBef>
        <a:spcAft>
          <a:spcPct val="0"/>
        </a:spcAft>
        <a:buSzPct val="171000"/>
        <a:buFont typeface="Gill Sans" charset="0"/>
        <a:buChar char="•"/>
        <a:defRPr sz="2400">
          <a:solidFill>
            <a:schemeClr val="tx1"/>
          </a:solidFill>
          <a:latin typeface="+mn-lt"/>
          <a:ea typeface="+mn-ea"/>
          <a:sym typeface="Gill Sans" charset="0"/>
        </a:defRPr>
      </a:lvl5pPr>
      <a:lvl6pPr marL="2443163" indent="-385763" algn="l" rtl="0" fontAlgn="base">
        <a:spcBef>
          <a:spcPts val="3000"/>
        </a:spcBef>
        <a:spcAft>
          <a:spcPct val="0"/>
        </a:spcAft>
        <a:buSzPct val="171000"/>
        <a:buFont typeface="Gill Sans" charset="0"/>
        <a:buChar char="•"/>
        <a:defRPr sz="2400">
          <a:solidFill>
            <a:schemeClr val="tx1"/>
          </a:solidFill>
          <a:latin typeface="+mn-lt"/>
          <a:ea typeface="+mn-ea"/>
          <a:sym typeface="Gill Sans" charset="0"/>
        </a:defRPr>
      </a:lvl6pPr>
      <a:lvl7pPr marL="2900363" indent="-385763" algn="l" rtl="0" fontAlgn="base">
        <a:spcBef>
          <a:spcPts val="3000"/>
        </a:spcBef>
        <a:spcAft>
          <a:spcPct val="0"/>
        </a:spcAft>
        <a:buSzPct val="171000"/>
        <a:buFont typeface="Gill Sans" charset="0"/>
        <a:buChar char="•"/>
        <a:defRPr sz="2400">
          <a:solidFill>
            <a:schemeClr val="tx1"/>
          </a:solidFill>
          <a:latin typeface="+mn-lt"/>
          <a:ea typeface="+mn-ea"/>
          <a:sym typeface="Gill Sans" charset="0"/>
        </a:defRPr>
      </a:lvl7pPr>
      <a:lvl8pPr marL="3357563" indent="-385763" algn="l" rtl="0" fontAlgn="base">
        <a:spcBef>
          <a:spcPts val="3000"/>
        </a:spcBef>
        <a:spcAft>
          <a:spcPct val="0"/>
        </a:spcAft>
        <a:buSzPct val="171000"/>
        <a:buFont typeface="Gill Sans" charset="0"/>
        <a:buChar char="•"/>
        <a:defRPr sz="2400">
          <a:solidFill>
            <a:schemeClr val="tx1"/>
          </a:solidFill>
          <a:latin typeface="+mn-lt"/>
          <a:ea typeface="+mn-ea"/>
          <a:sym typeface="Gill Sans" charset="0"/>
        </a:defRPr>
      </a:lvl8pPr>
      <a:lvl9pPr marL="3814763" indent="-385763" algn="l" rtl="0" fontAlgn="base">
        <a:spcBef>
          <a:spcPts val="3000"/>
        </a:spcBef>
        <a:spcAft>
          <a:spcPct val="0"/>
        </a:spcAft>
        <a:buSzPct val="171000"/>
        <a:buFont typeface="Gill Sans" charset="0"/>
        <a:buChar char="•"/>
        <a:defRPr sz="2400">
          <a:solidFill>
            <a:schemeClr val="tx1"/>
          </a:solidFill>
          <a:latin typeface="+mn-lt"/>
          <a:ea typeface="+mn-ea"/>
          <a:sym typeface="Gill Sans" charset="0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1"/>
          <p:cNvSpPr>
            <a:spLocks noGrp="1" noChangeArrowheads="1"/>
          </p:cNvSpPr>
          <p:nvPr>
            <p:ph type="title"/>
          </p:nvPr>
        </p:nvSpPr>
        <p:spPr bwMode="auto">
          <a:xfrm>
            <a:off x="990600" y="203200"/>
            <a:ext cx="8178800" cy="1905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vert="horz" wrap="square" lIns="38100" tIns="38100" rIns="38100" bIns="3810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de-DE" smtClean="0">
                <a:sym typeface="Gill Sans" charset="0"/>
              </a:rPr>
              <a:t>Click to edit Master title style</a:t>
            </a:r>
          </a:p>
        </p:txBody>
      </p:sp>
      <p:sp>
        <p:nvSpPr>
          <p:cNvPr id="12291" name="Rectangle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6070600" y="2159000"/>
            <a:ext cx="3098800" cy="4470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vert="horz" wrap="square" lIns="38100" tIns="38100" rIns="38100" bIns="3810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de-DE" smtClean="0">
                <a:sym typeface="Gill Sans" charset="0"/>
              </a:rPr>
              <a:t>Click to edit Master text styles</a:t>
            </a:r>
          </a:p>
          <a:p>
            <a:pPr lvl="1"/>
            <a:r>
              <a:rPr lang="en-US" altLang="de-DE" smtClean="0">
                <a:sym typeface="Gill Sans" charset="0"/>
              </a:rPr>
              <a:t>Second level</a:t>
            </a:r>
          </a:p>
          <a:p>
            <a:pPr lvl="2"/>
            <a:r>
              <a:rPr lang="en-US" altLang="de-DE" smtClean="0">
                <a:sym typeface="Gill Sans" charset="0"/>
              </a:rPr>
              <a:t>Third level</a:t>
            </a:r>
          </a:p>
          <a:p>
            <a:pPr lvl="3"/>
            <a:r>
              <a:rPr lang="en-US" altLang="de-DE" smtClean="0">
                <a:sym typeface="Gill Sans" charset="0"/>
              </a:rPr>
              <a:t>Fourth level</a:t>
            </a:r>
          </a:p>
          <a:p>
            <a:pPr lvl="4"/>
            <a:r>
              <a:rPr lang="en-US" altLang="de-DE" smtClean="0">
                <a:sym typeface="Gill Sans" charset="0"/>
              </a:rPr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08" r:id="rId1"/>
    <p:sldLayoutId id="2147483809" r:id="rId2"/>
    <p:sldLayoutId id="2147483810" r:id="rId3"/>
    <p:sldLayoutId id="2147483811" r:id="rId4"/>
    <p:sldLayoutId id="2147483812" r:id="rId5"/>
    <p:sldLayoutId id="2147483813" r:id="rId6"/>
    <p:sldLayoutId id="2147483814" r:id="rId7"/>
    <p:sldLayoutId id="2147483815" r:id="rId8"/>
    <p:sldLayoutId id="2147483816" r:id="rId9"/>
    <p:sldLayoutId id="2147483817" r:id="rId10"/>
    <p:sldLayoutId id="2147483818" r:id="rId11"/>
  </p:sldLayoutIdLst>
  <p:transition/>
  <p:txStyles>
    <p:titleStyle>
      <a:lvl1pPr algn="ctr" rtl="0" eaLnBrk="0" fontAlgn="base" hangingPunct="0">
        <a:spcBef>
          <a:spcPct val="0"/>
        </a:spcBef>
        <a:spcAft>
          <a:spcPct val="0"/>
        </a:spcAft>
        <a:defRPr sz="6400">
          <a:solidFill>
            <a:schemeClr val="tx1"/>
          </a:solidFill>
          <a:latin typeface="+mj-lt"/>
          <a:ea typeface="+mj-ea"/>
          <a:cs typeface="+mj-cs"/>
          <a:sym typeface="Gill Sans" charset="0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6400">
          <a:solidFill>
            <a:schemeClr val="tx1"/>
          </a:solidFill>
          <a:latin typeface="Gill Sans" charset="0"/>
          <a:ea typeface="ヒラギノ角ゴ ProN W3" charset="-128"/>
          <a:sym typeface="Gill Sans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6400">
          <a:solidFill>
            <a:schemeClr val="tx1"/>
          </a:solidFill>
          <a:latin typeface="Gill Sans" charset="0"/>
          <a:ea typeface="ヒラギノ角ゴ ProN W3" charset="-128"/>
          <a:sym typeface="Gill Sans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6400">
          <a:solidFill>
            <a:schemeClr val="tx1"/>
          </a:solidFill>
          <a:latin typeface="Gill Sans" charset="0"/>
          <a:ea typeface="ヒラギノ角ゴ ProN W3" charset="-128"/>
          <a:sym typeface="Gill Sans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6400">
          <a:solidFill>
            <a:schemeClr val="tx1"/>
          </a:solidFill>
          <a:latin typeface="Gill Sans" charset="0"/>
          <a:ea typeface="ヒラギノ角ゴ ProN W3" charset="-128"/>
          <a:sym typeface="Gill Sans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6400">
          <a:solidFill>
            <a:schemeClr val="tx1"/>
          </a:solidFill>
          <a:latin typeface="Gill Sans" charset="0"/>
          <a:ea typeface="ヒラギノ角ゴ ProN W3" charset="-128"/>
          <a:sym typeface="Gill Sans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6400">
          <a:solidFill>
            <a:schemeClr val="tx1"/>
          </a:solidFill>
          <a:latin typeface="Gill Sans" charset="0"/>
          <a:ea typeface="ヒラギノ角ゴ ProN W3" charset="-128"/>
          <a:sym typeface="Gill Sans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6400">
          <a:solidFill>
            <a:schemeClr val="tx1"/>
          </a:solidFill>
          <a:latin typeface="Gill Sans" charset="0"/>
          <a:ea typeface="ヒラギノ角ゴ ProN W3" charset="-128"/>
          <a:sym typeface="Gill Sans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6400">
          <a:solidFill>
            <a:schemeClr val="tx1"/>
          </a:solidFill>
          <a:latin typeface="Gill Sans" charset="0"/>
          <a:ea typeface="ヒラギノ角ゴ ProN W3" charset="-128"/>
          <a:sym typeface="Gill Sans" charset="0"/>
        </a:defRPr>
      </a:lvl9pPr>
    </p:titleStyle>
    <p:bodyStyle>
      <a:lvl1pPr marL="601663" indent="-385763" algn="l" rtl="0" eaLnBrk="0" fontAlgn="base" hangingPunct="0">
        <a:spcBef>
          <a:spcPts val="3000"/>
        </a:spcBef>
        <a:spcAft>
          <a:spcPct val="0"/>
        </a:spcAft>
        <a:buSzPct val="171000"/>
        <a:buFont typeface="Gill Sans" charset="0"/>
        <a:buChar char="•"/>
        <a:defRPr sz="2400">
          <a:solidFill>
            <a:schemeClr val="tx1"/>
          </a:solidFill>
          <a:latin typeface="+mn-lt"/>
          <a:ea typeface="+mn-ea"/>
          <a:cs typeface="+mn-cs"/>
          <a:sym typeface="Gill Sans" charset="0"/>
        </a:defRPr>
      </a:lvl1pPr>
      <a:lvl2pPr marL="944563" indent="-385763" algn="l" rtl="0" eaLnBrk="0" fontAlgn="base" hangingPunct="0">
        <a:spcBef>
          <a:spcPts val="3000"/>
        </a:spcBef>
        <a:spcAft>
          <a:spcPct val="0"/>
        </a:spcAft>
        <a:buSzPct val="171000"/>
        <a:buFont typeface="Gill Sans" charset="0"/>
        <a:buChar char="•"/>
        <a:defRPr sz="2400">
          <a:solidFill>
            <a:schemeClr val="tx1"/>
          </a:solidFill>
          <a:latin typeface="+mn-lt"/>
          <a:ea typeface="+mn-ea"/>
          <a:sym typeface="Gill Sans" charset="0"/>
        </a:defRPr>
      </a:lvl2pPr>
      <a:lvl3pPr marL="1287463" indent="-385763" algn="l" rtl="0" eaLnBrk="0" fontAlgn="base" hangingPunct="0">
        <a:spcBef>
          <a:spcPts val="3000"/>
        </a:spcBef>
        <a:spcAft>
          <a:spcPct val="0"/>
        </a:spcAft>
        <a:buSzPct val="171000"/>
        <a:buFont typeface="Gill Sans" charset="0"/>
        <a:buChar char="•"/>
        <a:defRPr sz="2400">
          <a:solidFill>
            <a:schemeClr val="tx1"/>
          </a:solidFill>
          <a:latin typeface="+mn-lt"/>
          <a:ea typeface="+mn-ea"/>
          <a:sym typeface="Gill Sans" charset="0"/>
        </a:defRPr>
      </a:lvl3pPr>
      <a:lvl4pPr marL="1643063" indent="-385763" algn="l" rtl="0" eaLnBrk="0" fontAlgn="base" hangingPunct="0">
        <a:spcBef>
          <a:spcPts val="3000"/>
        </a:spcBef>
        <a:spcAft>
          <a:spcPct val="0"/>
        </a:spcAft>
        <a:buSzPct val="171000"/>
        <a:buFont typeface="Gill Sans" charset="0"/>
        <a:buChar char="•"/>
        <a:defRPr sz="2400">
          <a:solidFill>
            <a:schemeClr val="tx1"/>
          </a:solidFill>
          <a:latin typeface="+mn-lt"/>
          <a:ea typeface="+mn-ea"/>
          <a:sym typeface="Gill Sans" charset="0"/>
        </a:defRPr>
      </a:lvl4pPr>
      <a:lvl5pPr marL="1985963" indent="-385763" algn="l" rtl="0" eaLnBrk="0" fontAlgn="base" hangingPunct="0">
        <a:spcBef>
          <a:spcPts val="3000"/>
        </a:spcBef>
        <a:spcAft>
          <a:spcPct val="0"/>
        </a:spcAft>
        <a:buSzPct val="171000"/>
        <a:buFont typeface="Gill Sans" charset="0"/>
        <a:buChar char="•"/>
        <a:defRPr sz="2400">
          <a:solidFill>
            <a:schemeClr val="tx1"/>
          </a:solidFill>
          <a:latin typeface="+mn-lt"/>
          <a:ea typeface="+mn-ea"/>
          <a:sym typeface="Gill Sans" charset="0"/>
        </a:defRPr>
      </a:lvl5pPr>
      <a:lvl6pPr marL="2443163" indent="-385763" algn="l" rtl="0" fontAlgn="base">
        <a:spcBef>
          <a:spcPts val="3000"/>
        </a:spcBef>
        <a:spcAft>
          <a:spcPct val="0"/>
        </a:spcAft>
        <a:buSzPct val="171000"/>
        <a:buFont typeface="Gill Sans" charset="0"/>
        <a:buChar char="•"/>
        <a:defRPr sz="2400">
          <a:solidFill>
            <a:schemeClr val="tx1"/>
          </a:solidFill>
          <a:latin typeface="+mn-lt"/>
          <a:ea typeface="+mn-ea"/>
          <a:sym typeface="Gill Sans" charset="0"/>
        </a:defRPr>
      </a:lvl6pPr>
      <a:lvl7pPr marL="2900363" indent="-385763" algn="l" rtl="0" fontAlgn="base">
        <a:spcBef>
          <a:spcPts val="3000"/>
        </a:spcBef>
        <a:spcAft>
          <a:spcPct val="0"/>
        </a:spcAft>
        <a:buSzPct val="171000"/>
        <a:buFont typeface="Gill Sans" charset="0"/>
        <a:buChar char="•"/>
        <a:defRPr sz="2400">
          <a:solidFill>
            <a:schemeClr val="tx1"/>
          </a:solidFill>
          <a:latin typeface="+mn-lt"/>
          <a:ea typeface="+mn-ea"/>
          <a:sym typeface="Gill Sans" charset="0"/>
        </a:defRPr>
      </a:lvl7pPr>
      <a:lvl8pPr marL="3357563" indent="-385763" algn="l" rtl="0" fontAlgn="base">
        <a:spcBef>
          <a:spcPts val="3000"/>
        </a:spcBef>
        <a:spcAft>
          <a:spcPct val="0"/>
        </a:spcAft>
        <a:buSzPct val="171000"/>
        <a:buFont typeface="Gill Sans" charset="0"/>
        <a:buChar char="•"/>
        <a:defRPr sz="2400">
          <a:solidFill>
            <a:schemeClr val="tx1"/>
          </a:solidFill>
          <a:latin typeface="+mn-lt"/>
          <a:ea typeface="+mn-ea"/>
          <a:sym typeface="Gill Sans" charset="0"/>
        </a:defRPr>
      </a:lvl8pPr>
      <a:lvl9pPr marL="3814763" indent="-385763" algn="l" rtl="0" fontAlgn="base">
        <a:spcBef>
          <a:spcPts val="3000"/>
        </a:spcBef>
        <a:spcAft>
          <a:spcPct val="0"/>
        </a:spcAft>
        <a:buSzPct val="171000"/>
        <a:buFont typeface="Gill Sans" charset="0"/>
        <a:buChar char="•"/>
        <a:defRPr sz="2400">
          <a:solidFill>
            <a:schemeClr val="tx1"/>
          </a:solidFill>
          <a:latin typeface="+mn-lt"/>
          <a:ea typeface="+mn-ea"/>
          <a:sym typeface="Gill Sans" charset="0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1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160000" cy="762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315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990600" y="203200"/>
            <a:ext cx="8178800" cy="1905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vert="horz" wrap="square" lIns="38100" tIns="38100" rIns="38100" bIns="3810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de-DE" smtClean="0">
                <a:sym typeface="Gill Sans" charset="0"/>
              </a:rPr>
              <a:t>Click to edit Master title style</a:t>
            </a:r>
          </a:p>
        </p:txBody>
      </p:sp>
      <p:sp>
        <p:nvSpPr>
          <p:cNvPr id="13316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990600" y="2159000"/>
            <a:ext cx="3937000" cy="4470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vert="horz" wrap="square" lIns="38100" tIns="38100" rIns="38100" bIns="3810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de-DE" smtClean="0">
                <a:sym typeface="Gill Sans" charset="0"/>
              </a:rPr>
              <a:t>Click to edit Master text styles</a:t>
            </a:r>
          </a:p>
          <a:p>
            <a:pPr lvl="1"/>
            <a:r>
              <a:rPr lang="en-US" altLang="de-DE" smtClean="0">
                <a:sym typeface="Gill Sans" charset="0"/>
              </a:rPr>
              <a:t>Second level</a:t>
            </a:r>
          </a:p>
          <a:p>
            <a:pPr lvl="2"/>
            <a:r>
              <a:rPr lang="en-US" altLang="de-DE" smtClean="0">
                <a:sym typeface="Gill Sans" charset="0"/>
              </a:rPr>
              <a:t>Third level</a:t>
            </a:r>
          </a:p>
          <a:p>
            <a:pPr lvl="3"/>
            <a:r>
              <a:rPr lang="en-US" altLang="de-DE" smtClean="0">
                <a:sym typeface="Gill Sans" charset="0"/>
              </a:rPr>
              <a:t>Fourth level</a:t>
            </a:r>
          </a:p>
          <a:p>
            <a:pPr lvl="4"/>
            <a:r>
              <a:rPr lang="en-US" altLang="de-DE" smtClean="0">
                <a:sym typeface="Gill Sans" charset="0"/>
              </a:rPr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19" r:id="rId1"/>
    <p:sldLayoutId id="2147483820" r:id="rId2"/>
    <p:sldLayoutId id="2147483821" r:id="rId3"/>
    <p:sldLayoutId id="2147483822" r:id="rId4"/>
    <p:sldLayoutId id="2147483823" r:id="rId5"/>
    <p:sldLayoutId id="2147483824" r:id="rId6"/>
    <p:sldLayoutId id="2147483825" r:id="rId7"/>
    <p:sldLayoutId id="2147483826" r:id="rId8"/>
    <p:sldLayoutId id="2147483827" r:id="rId9"/>
    <p:sldLayoutId id="2147483828" r:id="rId10"/>
    <p:sldLayoutId id="2147483829" r:id="rId11"/>
  </p:sldLayoutIdLst>
  <p:transition/>
  <p:txStyles>
    <p:titleStyle>
      <a:lvl1pPr algn="ctr" rtl="0" eaLnBrk="0" fontAlgn="base" hangingPunct="0">
        <a:spcBef>
          <a:spcPct val="0"/>
        </a:spcBef>
        <a:spcAft>
          <a:spcPct val="0"/>
        </a:spcAft>
        <a:defRPr sz="6400">
          <a:solidFill>
            <a:schemeClr val="tx1"/>
          </a:solidFill>
          <a:latin typeface="+mj-lt"/>
          <a:ea typeface="+mj-ea"/>
          <a:cs typeface="+mj-cs"/>
          <a:sym typeface="Gill Sans" charset="0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6400">
          <a:solidFill>
            <a:schemeClr val="tx1"/>
          </a:solidFill>
          <a:latin typeface="Gill Sans" charset="0"/>
          <a:ea typeface="ヒラギノ角ゴ ProN W3" charset="-128"/>
          <a:sym typeface="Gill Sans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6400">
          <a:solidFill>
            <a:schemeClr val="tx1"/>
          </a:solidFill>
          <a:latin typeface="Gill Sans" charset="0"/>
          <a:ea typeface="ヒラギノ角ゴ ProN W3" charset="-128"/>
          <a:sym typeface="Gill Sans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6400">
          <a:solidFill>
            <a:schemeClr val="tx1"/>
          </a:solidFill>
          <a:latin typeface="Gill Sans" charset="0"/>
          <a:ea typeface="ヒラギノ角ゴ ProN W3" charset="-128"/>
          <a:sym typeface="Gill Sans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6400">
          <a:solidFill>
            <a:schemeClr val="tx1"/>
          </a:solidFill>
          <a:latin typeface="Gill Sans" charset="0"/>
          <a:ea typeface="ヒラギノ角ゴ ProN W3" charset="-128"/>
          <a:sym typeface="Gill Sans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6400">
          <a:solidFill>
            <a:schemeClr val="tx1"/>
          </a:solidFill>
          <a:latin typeface="Gill Sans" charset="0"/>
          <a:ea typeface="ヒラギノ角ゴ ProN W3" charset="-128"/>
          <a:sym typeface="Gill Sans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6400">
          <a:solidFill>
            <a:schemeClr val="tx1"/>
          </a:solidFill>
          <a:latin typeface="Gill Sans" charset="0"/>
          <a:ea typeface="ヒラギノ角ゴ ProN W3" charset="-128"/>
          <a:sym typeface="Gill Sans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6400">
          <a:solidFill>
            <a:schemeClr val="tx1"/>
          </a:solidFill>
          <a:latin typeface="Gill Sans" charset="0"/>
          <a:ea typeface="ヒラギノ角ゴ ProN W3" charset="-128"/>
          <a:sym typeface="Gill Sans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6400">
          <a:solidFill>
            <a:schemeClr val="tx1"/>
          </a:solidFill>
          <a:latin typeface="Gill Sans" charset="0"/>
          <a:ea typeface="ヒラギノ角ゴ ProN W3" charset="-128"/>
          <a:sym typeface="Gill Sans" charset="0"/>
        </a:defRPr>
      </a:lvl9pPr>
    </p:titleStyle>
    <p:bodyStyle>
      <a:lvl1pPr marL="601663" indent="-385763" algn="l" rtl="0" eaLnBrk="0" fontAlgn="base" hangingPunct="0">
        <a:spcBef>
          <a:spcPts val="3000"/>
        </a:spcBef>
        <a:spcAft>
          <a:spcPct val="0"/>
        </a:spcAft>
        <a:buSzPct val="171000"/>
        <a:buFont typeface="Gill Sans" charset="0"/>
        <a:buChar char="•"/>
        <a:defRPr sz="2400">
          <a:solidFill>
            <a:schemeClr val="tx1"/>
          </a:solidFill>
          <a:latin typeface="+mn-lt"/>
          <a:ea typeface="+mn-ea"/>
          <a:cs typeface="+mn-cs"/>
          <a:sym typeface="Gill Sans" charset="0"/>
        </a:defRPr>
      </a:lvl1pPr>
      <a:lvl2pPr marL="944563" indent="-385763" algn="l" rtl="0" eaLnBrk="0" fontAlgn="base" hangingPunct="0">
        <a:spcBef>
          <a:spcPts val="3000"/>
        </a:spcBef>
        <a:spcAft>
          <a:spcPct val="0"/>
        </a:spcAft>
        <a:buSzPct val="171000"/>
        <a:buFont typeface="Gill Sans" charset="0"/>
        <a:buChar char="•"/>
        <a:defRPr sz="2400">
          <a:solidFill>
            <a:schemeClr val="tx1"/>
          </a:solidFill>
          <a:latin typeface="+mn-lt"/>
          <a:ea typeface="+mn-ea"/>
          <a:sym typeface="Gill Sans" charset="0"/>
        </a:defRPr>
      </a:lvl2pPr>
      <a:lvl3pPr marL="1287463" indent="-385763" algn="l" rtl="0" eaLnBrk="0" fontAlgn="base" hangingPunct="0">
        <a:spcBef>
          <a:spcPts val="3000"/>
        </a:spcBef>
        <a:spcAft>
          <a:spcPct val="0"/>
        </a:spcAft>
        <a:buSzPct val="171000"/>
        <a:buFont typeface="Gill Sans" charset="0"/>
        <a:buChar char="•"/>
        <a:defRPr sz="2400">
          <a:solidFill>
            <a:schemeClr val="tx1"/>
          </a:solidFill>
          <a:latin typeface="+mn-lt"/>
          <a:ea typeface="+mn-ea"/>
          <a:sym typeface="Gill Sans" charset="0"/>
        </a:defRPr>
      </a:lvl3pPr>
      <a:lvl4pPr marL="1643063" indent="-385763" algn="l" rtl="0" eaLnBrk="0" fontAlgn="base" hangingPunct="0">
        <a:spcBef>
          <a:spcPts val="3000"/>
        </a:spcBef>
        <a:spcAft>
          <a:spcPct val="0"/>
        </a:spcAft>
        <a:buSzPct val="171000"/>
        <a:buFont typeface="Gill Sans" charset="0"/>
        <a:buChar char="•"/>
        <a:defRPr sz="2400">
          <a:solidFill>
            <a:schemeClr val="tx1"/>
          </a:solidFill>
          <a:latin typeface="+mn-lt"/>
          <a:ea typeface="+mn-ea"/>
          <a:sym typeface="Gill Sans" charset="0"/>
        </a:defRPr>
      </a:lvl4pPr>
      <a:lvl5pPr marL="1985963" indent="-385763" algn="l" rtl="0" eaLnBrk="0" fontAlgn="base" hangingPunct="0">
        <a:spcBef>
          <a:spcPts val="3000"/>
        </a:spcBef>
        <a:spcAft>
          <a:spcPct val="0"/>
        </a:spcAft>
        <a:buSzPct val="171000"/>
        <a:buFont typeface="Gill Sans" charset="0"/>
        <a:buChar char="•"/>
        <a:defRPr sz="2400">
          <a:solidFill>
            <a:schemeClr val="tx1"/>
          </a:solidFill>
          <a:latin typeface="+mn-lt"/>
          <a:ea typeface="+mn-ea"/>
          <a:sym typeface="Gill Sans" charset="0"/>
        </a:defRPr>
      </a:lvl5pPr>
      <a:lvl6pPr marL="2443163" indent="-385763" algn="l" rtl="0" fontAlgn="base">
        <a:spcBef>
          <a:spcPts val="3000"/>
        </a:spcBef>
        <a:spcAft>
          <a:spcPct val="0"/>
        </a:spcAft>
        <a:buSzPct val="171000"/>
        <a:buFont typeface="Gill Sans" charset="0"/>
        <a:buChar char="•"/>
        <a:defRPr sz="2400">
          <a:solidFill>
            <a:schemeClr val="tx1"/>
          </a:solidFill>
          <a:latin typeface="+mn-lt"/>
          <a:ea typeface="+mn-ea"/>
          <a:sym typeface="Gill Sans" charset="0"/>
        </a:defRPr>
      </a:lvl6pPr>
      <a:lvl7pPr marL="2900363" indent="-385763" algn="l" rtl="0" fontAlgn="base">
        <a:spcBef>
          <a:spcPts val="3000"/>
        </a:spcBef>
        <a:spcAft>
          <a:spcPct val="0"/>
        </a:spcAft>
        <a:buSzPct val="171000"/>
        <a:buFont typeface="Gill Sans" charset="0"/>
        <a:buChar char="•"/>
        <a:defRPr sz="2400">
          <a:solidFill>
            <a:schemeClr val="tx1"/>
          </a:solidFill>
          <a:latin typeface="+mn-lt"/>
          <a:ea typeface="+mn-ea"/>
          <a:sym typeface="Gill Sans" charset="0"/>
        </a:defRPr>
      </a:lvl7pPr>
      <a:lvl8pPr marL="3357563" indent="-385763" algn="l" rtl="0" fontAlgn="base">
        <a:spcBef>
          <a:spcPts val="3000"/>
        </a:spcBef>
        <a:spcAft>
          <a:spcPct val="0"/>
        </a:spcAft>
        <a:buSzPct val="171000"/>
        <a:buFont typeface="Gill Sans" charset="0"/>
        <a:buChar char="•"/>
        <a:defRPr sz="2400">
          <a:solidFill>
            <a:schemeClr val="tx1"/>
          </a:solidFill>
          <a:latin typeface="+mn-lt"/>
          <a:ea typeface="+mn-ea"/>
          <a:sym typeface="Gill Sans" charset="0"/>
        </a:defRPr>
      </a:lvl8pPr>
      <a:lvl9pPr marL="3814763" indent="-385763" algn="l" rtl="0" fontAlgn="base">
        <a:spcBef>
          <a:spcPts val="3000"/>
        </a:spcBef>
        <a:spcAft>
          <a:spcPct val="0"/>
        </a:spcAft>
        <a:buSzPct val="171000"/>
        <a:buFont typeface="Gill Sans" charset="0"/>
        <a:buChar char="•"/>
        <a:defRPr sz="2400">
          <a:solidFill>
            <a:schemeClr val="tx1"/>
          </a:solidFill>
          <a:latin typeface="+mn-lt"/>
          <a:ea typeface="+mn-ea"/>
          <a:sym typeface="Gill Sans" charset="0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CCECFF"/>
            </a:gs>
            <a:gs pos="100000">
              <a:srgbClr val="5D6B75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830" r:id="rId1"/>
    <p:sldLayoutId id="2147483831" r:id="rId2"/>
    <p:sldLayoutId id="2147483832" r:id="rId3"/>
    <p:sldLayoutId id="2147483833" r:id="rId4"/>
    <p:sldLayoutId id="2147483834" r:id="rId5"/>
    <p:sldLayoutId id="2147483835" r:id="rId6"/>
    <p:sldLayoutId id="2147483836" r:id="rId7"/>
    <p:sldLayoutId id="2147483837" r:id="rId8"/>
    <p:sldLayoutId id="2147483838" r:id="rId9"/>
    <p:sldLayoutId id="2147483839" r:id="rId10"/>
    <p:sldLayoutId id="2147483840" r:id="rId11"/>
  </p:sldLayoutIdLst>
  <p:transition/>
  <p:txStyles>
    <p:titleStyle>
      <a:lvl1pPr marL="44450" algn="ctr" rtl="0" eaLnBrk="0" fontAlgn="base" hangingPunct="0">
        <a:spcBef>
          <a:spcPct val="0"/>
        </a:spcBef>
        <a:spcAft>
          <a:spcPct val="0"/>
        </a:spcAft>
        <a:defRPr sz="4800">
          <a:solidFill>
            <a:schemeClr val="tx1"/>
          </a:solidFill>
          <a:latin typeface="+mj-lt"/>
          <a:ea typeface="+mj-ea"/>
          <a:cs typeface="+mj-cs"/>
        </a:defRPr>
      </a:lvl1pPr>
      <a:lvl2pPr marL="44450" algn="ctr" rtl="0" eaLnBrk="0" fontAlgn="base" hangingPunct="0">
        <a:spcBef>
          <a:spcPct val="0"/>
        </a:spcBef>
        <a:spcAft>
          <a:spcPct val="0"/>
        </a:spcAft>
        <a:defRPr sz="4800">
          <a:solidFill>
            <a:schemeClr val="tx1"/>
          </a:solidFill>
          <a:latin typeface="Times New Roman" pitchFamily="18" charset="0"/>
          <a:ea typeface="ヒラギノ角ゴ ProN W3" charset="-128"/>
        </a:defRPr>
      </a:lvl2pPr>
      <a:lvl3pPr marL="44450" algn="ctr" rtl="0" eaLnBrk="0" fontAlgn="base" hangingPunct="0">
        <a:spcBef>
          <a:spcPct val="0"/>
        </a:spcBef>
        <a:spcAft>
          <a:spcPct val="0"/>
        </a:spcAft>
        <a:defRPr sz="4800">
          <a:solidFill>
            <a:schemeClr val="tx1"/>
          </a:solidFill>
          <a:latin typeface="Times New Roman" pitchFamily="18" charset="0"/>
          <a:ea typeface="ヒラギノ角ゴ ProN W3" charset="-128"/>
        </a:defRPr>
      </a:lvl3pPr>
      <a:lvl4pPr marL="44450" algn="ctr" rtl="0" eaLnBrk="0" fontAlgn="base" hangingPunct="0">
        <a:spcBef>
          <a:spcPct val="0"/>
        </a:spcBef>
        <a:spcAft>
          <a:spcPct val="0"/>
        </a:spcAft>
        <a:defRPr sz="4800">
          <a:solidFill>
            <a:schemeClr val="tx1"/>
          </a:solidFill>
          <a:latin typeface="Times New Roman" pitchFamily="18" charset="0"/>
          <a:ea typeface="ヒラギノ角ゴ ProN W3" charset="-128"/>
        </a:defRPr>
      </a:lvl4pPr>
      <a:lvl5pPr marL="44450" algn="ctr" rtl="0" eaLnBrk="0" fontAlgn="base" hangingPunct="0">
        <a:spcBef>
          <a:spcPct val="0"/>
        </a:spcBef>
        <a:spcAft>
          <a:spcPct val="0"/>
        </a:spcAft>
        <a:defRPr sz="4800">
          <a:solidFill>
            <a:schemeClr val="tx1"/>
          </a:solidFill>
          <a:latin typeface="Times New Roman" pitchFamily="18" charset="0"/>
          <a:ea typeface="ヒラギノ角ゴ ProN W3" charset="-128"/>
        </a:defRPr>
      </a:lvl5pPr>
      <a:lvl6pPr marL="501650" algn="ctr" rtl="0" fontAlgn="base">
        <a:spcBef>
          <a:spcPct val="0"/>
        </a:spcBef>
        <a:spcAft>
          <a:spcPct val="0"/>
        </a:spcAft>
        <a:defRPr sz="4800">
          <a:solidFill>
            <a:schemeClr val="tx1"/>
          </a:solidFill>
          <a:latin typeface="Times New Roman" pitchFamily="18" charset="0"/>
          <a:ea typeface="ヒラギノ角ゴ ProN W3" charset="-128"/>
        </a:defRPr>
      </a:lvl6pPr>
      <a:lvl7pPr marL="958850" algn="ctr" rtl="0" fontAlgn="base">
        <a:spcBef>
          <a:spcPct val="0"/>
        </a:spcBef>
        <a:spcAft>
          <a:spcPct val="0"/>
        </a:spcAft>
        <a:defRPr sz="4800">
          <a:solidFill>
            <a:schemeClr val="tx1"/>
          </a:solidFill>
          <a:latin typeface="Times New Roman" pitchFamily="18" charset="0"/>
          <a:ea typeface="ヒラギノ角ゴ ProN W3" charset="-128"/>
        </a:defRPr>
      </a:lvl7pPr>
      <a:lvl8pPr marL="1416050" algn="ctr" rtl="0" fontAlgn="base">
        <a:spcBef>
          <a:spcPct val="0"/>
        </a:spcBef>
        <a:spcAft>
          <a:spcPct val="0"/>
        </a:spcAft>
        <a:defRPr sz="4800">
          <a:solidFill>
            <a:schemeClr val="tx1"/>
          </a:solidFill>
          <a:latin typeface="Times New Roman" pitchFamily="18" charset="0"/>
          <a:ea typeface="ヒラギノ角ゴ ProN W3" charset="-128"/>
        </a:defRPr>
      </a:lvl8pPr>
      <a:lvl9pPr marL="1873250" algn="ctr" rtl="0" fontAlgn="base">
        <a:spcBef>
          <a:spcPct val="0"/>
        </a:spcBef>
        <a:spcAft>
          <a:spcPct val="0"/>
        </a:spcAft>
        <a:defRPr sz="4800">
          <a:solidFill>
            <a:schemeClr val="tx1"/>
          </a:solidFill>
          <a:latin typeface="Times New Roman" pitchFamily="18" charset="0"/>
          <a:ea typeface="ヒラギノ角ゴ ProN W3" charset="-128"/>
        </a:defRPr>
      </a:lvl9pPr>
    </p:titleStyle>
    <p:bodyStyle>
      <a:lvl1pPr marL="425450" indent="-381000" algn="l" rtl="0" eaLnBrk="0" fontAlgn="base" hangingPunct="0">
        <a:spcBef>
          <a:spcPts val="800"/>
        </a:spcBef>
        <a:spcAft>
          <a:spcPct val="0"/>
        </a:spcAft>
        <a:buSzPct val="100000"/>
        <a:buFont typeface="Times New Roman" pitchFamily="18" charset="0"/>
        <a:buChar char="•"/>
        <a:defRPr sz="3400">
          <a:solidFill>
            <a:schemeClr val="tx1"/>
          </a:solidFill>
          <a:latin typeface="+mn-lt"/>
          <a:ea typeface="+mn-ea"/>
          <a:cs typeface="+mn-cs"/>
        </a:defRPr>
      </a:lvl1pPr>
      <a:lvl2pPr marL="869950" indent="-317500" algn="l" rtl="0" eaLnBrk="0" fontAlgn="base" hangingPunct="0">
        <a:spcBef>
          <a:spcPts val="700"/>
        </a:spcBef>
        <a:spcAft>
          <a:spcPct val="0"/>
        </a:spcAft>
        <a:buSzPct val="100000"/>
        <a:buFont typeface="Times New Roman" pitchFamily="18" charset="0"/>
        <a:buChar char="–"/>
        <a:defRPr sz="3000">
          <a:solidFill>
            <a:schemeClr val="tx1"/>
          </a:solidFill>
          <a:latin typeface="+mn-lt"/>
          <a:ea typeface="+mn-ea"/>
        </a:defRPr>
      </a:lvl2pPr>
      <a:lvl3pPr marL="1314450" indent="-254000" algn="l" rtl="0" eaLnBrk="0" fontAlgn="base" hangingPunct="0">
        <a:spcBef>
          <a:spcPts val="600"/>
        </a:spcBef>
        <a:spcAft>
          <a:spcPct val="0"/>
        </a:spcAft>
        <a:buSzPct val="100000"/>
        <a:buFont typeface="Times New Roman" pitchFamily="18" charset="0"/>
        <a:buChar char="•"/>
        <a:defRPr sz="2600">
          <a:solidFill>
            <a:schemeClr val="tx1"/>
          </a:solidFill>
          <a:latin typeface="+mn-lt"/>
          <a:ea typeface="+mn-ea"/>
        </a:defRPr>
      </a:lvl3pPr>
      <a:lvl4pPr marL="1822450" indent="-254000" algn="l" rtl="0" eaLnBrk="0" fontAlgn="base" hangingPunct="0">
        <a:spcBef>
          <a:spcPts val="500"/>
        </a:spcBef>
        <a:spcAft>
          <a:spcPct val="0"/>
        </a:spcAft>
        <a:buSzPct val="100000"/>
        <a:buFont typeface="Times New Roman" pitchFamily="18" charset="0"/>
        <a:buChar char="–"/>
        <a:defRPr sz="2200">
          <a:solidFill>
            <a:schemeClr val="tx1"/>
          </a:solidFill>
          <a:latin typeface="+mn-lt"/>
          <a:ea typeface="+mn-ea"/>
        </a:defRPr>
      </a:lvl4pPr>
      <a:lvl5pPr marL="2330450" indent="-254000" algn="l" rtl="0" eaLnBrk="0" fontAlgn="base" hangingPunct="0">
        <a:spcBef>
          <a:spcPts val="500"/>
        </a:spcBef>
        <a:spcAft>
          <a:spcPct val="0"/>
        </a:spcAft>
        <a:buSzPct val="100000"/>
        <a:buFont typeface="Times New Roman" pitchFamily="18" charset="0"/>
        <a:buChar char="»"/>
        <a:defRPr sz="2200">
          <a:solidFill>
            <a:schemeClr val="tx1"/>
          </a:solidFill>
          <a:latin typeface="+mn-lt"/>
          <a:ea typeface="+mn-ea"/>
        </a:defRPr>
      </a:lvl5pPr>
      <a:lvl6pPr marL="2787650" indent="-254000" algn="l" rtl="0" fontAlgn="base">
        <a:spcBef>
          <a:spcPts val="500"/>
        </a:spcBef>
        <a:spcAft>
          <a:spcPct val="0"/>
        </a:spcAft>
        <a:buSzPct val="100000"/>
        <a:buFont typeface="Times New Roman" pitchFamily="18" charset="0"/>
        <a:buChar char="»"/>
        <a:defRPr sz="2200">
          <a:solidFill>
            <a:schemeClr val="tx1"/>
          </a:solidFill>
          <a:latin typeface="+mn-lt"/>
          <a:ea typeface="+mn-ea"/>
        </a:defRPr>
      </a:lvl6pPr>
      <a:lvl7pPr marL="3244850" indent="-254000" algn="l" rtl="0" fontAlgn="base">
        <a:spcBef>
          <a:spcPts val="500"/>
        </a:spcBef>
        <a:spcAft>
          <a:spcPct val="0"/>
        </a:spcAft>
        <a:buSzPct val="100000"/>
        <a:buFont typeface="Times New Roman" pitchFamily="18" charset="0"/>
        <a:buChar char="»"/>
        <a:defRPr sz="2200">
          <a:solidFill>
            <a:schemeClr val="tx1"/>
          </a:solidFill>
          <a:latin typeface="+mn-lt"/>
          <a:ea typeface="+mn-ea"/>
        </a:defRPr>
      </a:lvl7pPr>
      <a:lvl8pPr marL="3702050" indent="-254000" algn="l" rtl="0" fontAlgn="base">
        <a:spcBef>
          <a:spcPts val="500"/>
        </a:spcBef>
        <a:spcAft>
          <a:spcPct val="0"/>
        </a:spcAft>
        <a:buSzPct val="100000"/>
        <a:buFont typeface="Times New Roman" pitchFamily="18" charset="0"/>
        <a:buChar char="»"/>
        <a:defRPr sz="2200">
          <a:solidFill>
            <a:schemeClr val="tx1"/>
          </a:solidFill>
          <a:latin typeface="+mn-lt"/>
          <a:ea typeface="+mn-ea"/>
        </a:defRPr>
      </a:lvl8pPr>
      <a:lvl9pPr marL="4159250" indent="-254000" algn="l" rtl="0" fontAlgn="base">
        <a:spcBef>
          <a:spcPts val="500"/>
        </a:spcBef>
        <a:spcAft>
          <a:spcPct val="0"/>
        </a:spcAft>
        <a:buSzPct val="100000"/>
        <a:buFont typeface="Times New Roman" pitchFamily="18" charset="0"/>
        <a:buChar char="»"/>
        <a:defRPr sz="22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8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338" name="Group 1"/>
          <p:cNvGrpSpPr>
            <a:grpSpLocks/>
          </p:cNvGrpSpPr>
          <p:nvPr/>
        </p:nvGrpSpPr>
        <p:grpSpPr bwMode="auto">
          <a:xfrm>
            <a:off x="3543300" y="4756150"/>
            <a:ext cx="9563100" cy="9220200"/>
            <a:chOff x="0" y="0"/>
            <a:chExt cx="6024" cy="5808"/>
          </a:xfrm>
        </p:grpSpPr>
        <p:sp>
          <p:nvSpPr>
            <p:cNvPr id="14346" name="Oval 2"/>
            <p:cNvSpPr>
              <a:spLocks/>
            </p:cNvSpPr>
            <p:nvPr/>
          </p:nvSpPr>
          <p:spPr bwMode="auto">
            <a:xfrm>
              <a:off x="0" y="0"/>
              <a:ext cx="6024" cy="5808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chemeClr val="tx1"/>
                  </a:solidFill>
                  <a:round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 eaLnBrk="0" hangingPunct="0">
                <a:defRPr sz="3200">
                  <a:solidFill>
                    <a:srgbClr val="000000"/>
                  </a:solidFill>
                  <a:latin typeface="Gill Sans" charset="0"/>
                  <a:ea typeface="ヒラギノ角ゴ ProN W3" charset="-128"/>
                  <a:sym typeface="Gill Sans" charset="0"/>
                </a:defRPr>
              </a:lvl1pPr>
              <a:lvl2pPr marL="742950" indent="-285750" eaLnBrk="0" hangingPunct="0">
                <a:defRPr sz="3200">
                  <a:solidFill>
                    <a:srgbClr val="000000"/>
                  </a:solidFill>
                  <a:latin typeface="Gill Sans" charset="0"/>
                  <a:ea typeface="ヒラギノ角ゴ ProN W3" charset="-128"/>
                  <a:sym typeface="Gill Sans" charset="0"/>
                </a:defRPr>
              </a:lvl2pPr>
              <a:lvl3pPr marL="1143000" indent="-228600" eaLnBrk="0" hangingPunct="0">
                <a:defRPr sz="3200">
                  <a:solidFill>
                    <a:srgbClr val="000000"/>
                  </a:solidFill>
                  <a:latin typeface="Gill Sans" charset="0"/>
                  <a:ea typeface="ヒラギノ角ゴ ProN W3" charset="-128"/>
                  <a:sym typeface="Gill Sans" charset="0"/>
                </a:defRPr>
              </a:lvl3pPr>
              <a:lvl4pPr marL="1600200" indent="-228600" eaLnBrk="0" hangingPunct="0">
                <a:defRPr sz="3200">
                  <a:solidFill>
                    <a:srgbClr val="000000"/>
                  </a:solidFill>
                  <a:latin typeface="Gill Sans" charset="0"/>
                  <a:ea typeface="ヒラギノ角ゴ ProN W3" charset="-128"/>
                  <a:sym typeface="Gill Sans" charset="0"/>
                </a:defRPr>
              </a:lvl4pPr>
              <a:lvl5pPr marL="2057400" indent="-228600" eaLnBrk="0" hangingPunct="0">
                <a:defRPr sz="3200">
                  <a:solidFill>
                    <a:srgbClr val="000000"/>
                  </a:solidFill>
                  <a:latin typeface="Gill Sans" charset="0"/>
                  <a:ea typeface="ヒラギノ角ゴ ProN W3" charset="-128"/>
                  <a:sym typeface="Gill Sans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3200">
                  <a:solidFill>
                    <a:srgbClr val="000000"/>
                  </a:solidFill>
                  <a:latin typeface="Gill Sans" charset="0"/>
                  <a:ea typeface="ヒラギノ角ゴ ProN W3" charset="-128"/>
                  <a:sym typeface="Gill Sans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3200">
                  <a:solidFill>
                    <a:srgbClr val="000000"/>
                  </a:solidFill>
                  <a:latin typeface="Gill Sans" charset="0"/>
                  <a:ea typeface="ヒラギノ角ゴ ProN W3" charset="-128"/>
                  <a:sym typeface="Gill Sans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3200">
                  <a:solidFill>
                    <a:srgbClr val="000000"/>
                  </a:solidFill>
                  <a:latin typeface="Gill Sans" charset="0"/>
                  <a:ea typeface="ヒラギノ角ゴ ProN W3" charset="-128"/>
                  <a:sym typeface="Gill Sans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3200">
                  <a:solidFill>
                    <a:srgbClr val="000000"/>
                  </a:solidFill>
                  <a:latin typeface="Gill Sans" charset="0"/>
                  <a:ea typeface="ヒラギノ角ゴ ProN W3" charset="-128"/>
                  <a:sym typeface="Gill Sans" charset="0"/>
                </a:defRPr>
              </a:lvl9pPr>
            </a:lstStyle>
            <a:p>
              <a:pPr eaLnBrk="1" hangingPunct="1"/>
              <a:endParaRPr lang="de-DE" altLang="de-DE"/>
            </a:p>
          </p:txBody>
        </p:sp>
        <p:sp>
          <p:nvSpPr>
            <p:cNvPr id="14347" name="Oval 3"/>
            <p:cNvSpPr>
              <a:spLocks/>
            </p:cNvSpPr>
            <p:nvPr/>
          </p:nvSpPr>
          <p:spPr bwMode="auto">
            <a:xfrm>
              <a:off x="168" y="164"/>
              <a:ext cx="5688" cy="5480"/>
            </a:xfrm>
            <a:prstGeom prst="ellipse">
              <a:avLst/>
            </a:prstGeom>
            <a:gradFill rotWithShape="0">
              <a:gsLst>
                <a:gs pos="0">
                  <a:srgbClr val="E0141E"/>
                </a:gs>
                <a:gs pos="100000">
                  <a:srgbClr val="FFFFFF"/>
                </a:gs>
              </a:gsLst>
              <a:lin ang="39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chemeClr val="tx1"/>
                  </a:solidFill>
                  <a:round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 eaLnBrk="0" hangingPunct="0">
                <a:defRPr sz="3200">
                  <a:solidFill>
                    <a:srgbClr val="000000"/>
                  </a:solidFill>
                  <a:latin typeface="Gill Sans" charset="0"/>
                  <a:ea typeface="ヒラギノ角ゴ ProN W3" charset="-128"/>
                  <a:sym typeface="Gill Sans" charset="0"/>
                </a:defRPr>
              </a:lvl1pPr>
              <a:lvl2pPr marL="742950" indent="-285750" eaLnBrk="0" hangingPunct="0">
                <a:defRPr sz="3200">
                  <a:solidFill>
                    <a:srgbClr val="000000"/>
                  </a:solidFill>
                  <a:latin typeface="Gill Sans" charset="0"/>
                  <a:ea typeface="ヒラギノ角ゴ ProN W3" charset="-128"/>
                  <a:sym typeface="Gill Sans" charset="0"/>
                </a:defRPr>
              </a:lvl2pPr>
              <a:lvl3pPr marL="1143000" indent="-228600" eaLnBrk="0" hangingPunct="0">
                <a:defRPr sz="3200">
                  <a:solidFill>
                    <a:srgbClr val="000000"/>
                  </a:solidFill>
                  <a:latin typeface="Gill Sans" charset="0"/>
                  <a:ea typeface="ヒラギノ角ゴ ProN W3" charset="-128"/>
                  <a:sym typeface="Gill Sans" charset="0"/>
                </a:defRPr>
              </a:lvl3pPr>
              <a:lvl4pPr marL="1600200" indent="-228600" eaLnBrk="0" hangingPunct="0">
                <a:defRPr sz="3200">
                  <a:solidFill>
                    <a:srgbClr val="000000"/>
                  </a:solidFill>
                  <a:latin typeface="Gill Sans" charset="0"/>
                  <a:ea typeface="ヒラギノ角ゴ ProN W3" charset="-128"/>
                  <a:sym typeface="Gill Sans" charset="0"/>
                </a:defRPr>
              </a:lvl4pPr>
              <a:lvl5pPr marL="2057400" indent="-228600" eaLnBrk="0" hangingPunct="0">
                <a:defRPr sz="3200">
                  <a:solidFill>
                    <a:srgbClr val="000000"/>
                  </a:solidFill>
                  <a:latin typeface="Gill Sans" charset="0"/>
                  <a:ea typeface="ヒラギノ角ゴ ProN W3" charset="-128"/>
                  <a:sym typeface="Gill Sans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3200">
                  <a:solidFill>
                    <a:srgbClr val="000000"/>
                  </a:solidFill>
                  <a:latin typeface="Gill Sans" charset="0"/>
                  <a:ea typeface="ヒラギノ角ゴ ProN W3" charset="-128"/>
                  <a:sym typeface="Gill Sans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3200">
                  <a:solidFill>
                    <a:srgbClr val="000000"/>
                  </a:solidFill>
                  <a:latin typeface="Gill Sans" charset="0"/>
                  <a:ea typeface="ヒラギノ角ゴ ProN W3" charset="-128"/>
                  <a:sym typeface="Gill Sans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3200">
                  <a:solidFill>
                    <a:srgbClr val="000000"/>
                  </a:solidFill>
                  <a:latin typeface="Gill Sans" charset="0"/>
                  <a:ea typeface="ヒラギノ角ゴ ProN W3" charset="-128"/>
                  <a:sym typeface="Gill Sans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3200">
                  <a:solidFill>
                    <a:srgbClr val="000000"/>
                  </a:solidFill>
                  <a:latin typeface="Gill Sans" charset="0"/>
                  <a:ea typeface="ヒラギノ角ゴ ProN W3" charset="-128"/>
                  <a:sym typeface="Gill Sans" charset="0"/>
                </a:defRPr>
              </a:lvl9pPr>
            </a:lstStyle>
            <a:p>
              <a:pPr eaLnBrk="1" hangingPunct="1"/>
              <a:endParaRPr lang="de-DE" altLang="de-DE"/>
            </a:p>
          </p:txBody>
        </p:sp>
        <p:sp>
          <p:nvSpPr>
            <p:cNvPr id="14348" name="Oval 4"/>
            <p:cNvSpPr>
              <a:spLocks/>
            </p:cNvSpPr>
            <p:nvPr/>
          </p:nvSpPr>
          <p:spPr bwMode="auto">
            <a:xfrm>
              <a:off x="212" y="204"/>
              <a:ext cx="5600" cy="540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chemeClr val="tx1"/>
                  </a:solidFill>
                  <a:round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 eaLnBrk="0" hangingPunct="0">
                <a:defRPr sz="3200">
                  <a:solidFill>
                    <a:srgbClr val="000000"/>
                  </a:solidFill>
                  <a:latin typeface="Gill Sans" charset="0"/>
                  <a:ea typeface="ヒラギノ角ゴ ProN W3" charset="-128"/>
                  <a:sym typeface="Gill Sans" charset="0"/>
                </a:defRPr>
              </a:lvl1pPr>
              <a:lvl2pPr marL="742950" indent="-285750" eaLnBrk="0" hangingPunct="0">
                <a:defRPr sz="3200">
                  <a:solidFill>
                    <a:srgbClr val="000000"/>
                  </a:solidFill>
                  <a:latin typeface="Gill Sans" charset="0"/>
                  <a:ea typeface="ヒラギノ角ゴ ProN W3" charset="-128"/>
                  <a:sym typeface="Gill Sans" charset="0"/>
                </a:defRPr>
              </a:lvl2pPr>
              <a:lvl3pPr marL="1143000" indent="-228600" eaLnBrk="0" hangingPunct="0">
                <a:defRPr sz="3200">
                  <a:solidFill>
                    <a:srgbClr val="000000"/>
                  </a:solidFill>
                  <a:latin typeface="Gill Sans" charset="0"/>
                  <a:ea typeface="ヒラギノ角ゴ ProN W3" charset="-128"/>
                  <a:sym typeface="Gill Sans" charset="0"/>
                </a:defRPr>
              </a:lvl3pPr>
              <a:lvl4pPr marL="1600200" indent="-228600" eaLnBrk="0" hangingPunct="0">
                <a:defRPr sz="3200">
                  <a:solidFill>
                    <a:srgbClr val="000000"/>
                  </a:solidFill>
                  <a:latin typeface="Gill Sans" charset="0"/>
                  <a:ea typeface="ヒラギノ角ゴ ProN W3" charset="-128"/>
                  <a:sym typeface="Gill Sans" charset="0"/>
                </a:defRPr>
              </a:lvl4pPr>
              <a:lvl5pPr marL="2057400" indent="-228600" eaLnBrk="0" hangingPunct="0">
                <a:defRPr sz="3200">
                  <a:solidFill>
                    <a:srgbClr val="000000"/>
                  </a:solidFill>
                  <a:latin typeface="Gill Sans" charset="0"/>
                  <a:ea typeface="ヒラギノ角ゴ ProN W3" charset="-128"/>
                  <a:sym typeface="Gill Sans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3200">
                  <a:solidFill>
                    <a:srgbClr val="000000"/>
                  </a:solidFill>
                  <a:latin typeface="Gill Sans" charset="0"/>
                  <a:ea typeface="ヒラギノ角ゴ ProN W3" charset="-128"/>
                  <a:sym typeface="Gill Sans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3200">
                  <a:solidFill>
                    <a:srgbClr val="000000"/>
                  </a:solidFill>
                  <a:latin typeface="Gill Sans" charset="0"/>
                  <a:ea typeface="ヒラギノ角ゴ ProN W3" charset="-128"/>
                  <a:sym typeface="Gill Sans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3200">
                  <a:solidFill>
                    <a:srgbClr val="000000"/>
                  </a:solidFill>
                  <a:latin typeface="Gill Sans" charset="0"/>
                  <a:ea typeface="ヒラギノ角ゴ ProN W3" charset="-128"/>
                  <a:sym typeface="Gill Sans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3200">
                  <a:solidFill>
                    <a:srgbClr val="000000"/>
                  </a:solidFill>
                  <a:latin typeface="Gill Sans" charset="0"/>
                  <a:ea typeface="ヒラギノ角ゴ ProN W3" charset="-128"/>
                  <a:sym typeface="Gill Sans" charset="0"/>
                </a:defRPr>
              </a:lvl9pPr>
            </a:lstStyle>
            <a:p>
              <a:pPr eaLnBrk="1" hangingPunct="1"/>
              <a:endParaRPr lang="de-DE" altLang="de-DE"/>
            </a:p>
          </p:txBody>
        </p:sp>
      </p:grpSp>
      <p:grpSp>
        <p:nvGrpSpPr>
          <p:cNvPr id="14339" name="Group 5"/>
          <p:cNvGrpSpPr>
            <a:grpSpLocks/>
          </p:cNvGrpSpPr>
          <p:nvPr/>
        </p:nvGrpSpPr>
        <p:grpSpPr bwMode="auto">
          <a:xfrm>
            <a:off x="-8210550" y="-12725400"/>
            <a:ext cx="16878300" cy="15100300"/>
            <a:chOff x="0" y="0"/>
            <a:chExt cx="10632" cy="9512"/>
          </a:xfrm>
        </p:grpSpPr>
        <p:sp>
          <p:nvSpPr>
            <p:cNvPr id="17414" name="Oval 6"/>
            <p:cNvSpPr>
              <a:spLocks/>
            </p:cNvSpPr>
            <p:nvPr/>
          </p:nvSpPr>
          <p:spPr bwMode="auto">
            <a:xfrm>
              <a:off x="0" y="0"/>
              <a:ext cx="10632" cy="9512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chemeClr val="tx1"/>
                  </a:solidFill>
                  <a:round/>
                  <a:headEnd/>
                  <a:tailEnd/>
                </a14:hiddenLine>
              </a:ext>
            </a:extLst>
          </p:spPr>
          <p:txBody>
            <a:bodyPr lIns="0" tIns="0" rIns="0" bIns="0" anchor="ctr"/>
            <a:lstStyle/>
            <a:p>
              <a:pPr>
                <a:defRPr/>
              </a:pPr>
              <a:r>
                <a:rPr lang="en-US" altLang="de-DE" sz="3000">
                  <a:solidFill>
                    <a:srgbClr val="FFFFFF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</a:rPr>
                <a:t> </a:t>
              </a:r>
            </a:p>
          </p:txBody>
        </p:sp>
        <p:sp>
          <p:nvSpPr>
            <p:cNvPr id="17415" name="Oval 7"/>
            <p:cNvSpPr>
              <a:spLocks/>
            </p:cNvSpPr>
            <p:nvPr/>
          </p:nvSpPr>
          <p:spPr bwMode="auto">
            <a:xfrm>
              <a:off x="169" y="156"/>
              <a:ext cx="10293" cy="9199"/>
            </a:xfrm>
            <a:prstGeom prst="ellipse">
              <a:avLst/>
            </a:prstGeom>
            <a:solidFill>
              <a:srgbClr val="E0141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chemeClr val="tx1"/>
                  </a:solidFill>
                  <a:round/>
                  <a:headEnd/>
                  <a:tailEnd/>
                </a14:hiddenLine>
              </a:ext>
            </a:extLst>
          </p:spPr>
          <p:txBody>
            <a:bodyPr lIns="0" tIns="0" rIns="0" bIns="0" anchor="ctr"/>
            <a:lstStyle/>
            <a:p>
              <a:pPr>
                <a:defRPr/>
              </a:pPr>
              <a:r>
                <a:rPr lang="en-US" altLang="de-DE" sz="3000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</a:rPr>
                <a:t> </a:t>
              </a:r>
            </a:p>
          </p:txBody>
        </p:sp>
        <p:pic>
          <p:nvPicPr>
            <p:cNvPr id="14345" name="Picture 8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620" y="8464"/>
              <a:ext cx="1824" cy="15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14340" name="Picture 9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45400" y="6072188"/>
            <a:ext cx="1803400" cy="1258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341" name="Text Box 12"/>
          <p:cNvSpPr txBox="1">
            <a:spLocks/>
          </p:cNvSpPr>
          <p:nvPr/>
        </p:nvSpPr>
        <p:spPr bwMode="auto">
          <a:xfrm>
            <a:off x="5313363" y="2541588"/>
            <a:ext cx="184150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 r:embed="rId4"/>
                  <a:srcRect/>
                  <a:tile tx="0" ty="0" sx="100000" sy="100000" flip="none" algn="tl"/>
                </a:blip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 sz="3200">
                <a:solidFill>
                  <a:srgbClr val="000000"/>
                </a:solidFill>
                <a:latin typeface="Gill Sans" charset="0"/>
                <a:ea typeface="ヒラギノ角ゴ ProN W3" charset="-128"/>
                <a:sym typeface="Gill Sans" charset="0"/>
              </a:defRPr>
            </a:lvl1pPr>
            <a:lvl2pPr marL="742950" indent="-285750" eaLnBrk="0" hangingPunct="0">
              <a:defRPr sz="3200">
                <a:solidFill>
                  <a:srgbClr val="000000"/>
                </a:solidFill>
                <a:latin typeface="Gill Sans" charset="0"/>
                <a:ea typeface="ヒラギノ角ゴ ProN W3" charset="-128"/>
                <a:sym typeface="Gill Sans" charset="0"/>
              </a:defRPr>
            </a:lvl2pPr>
            <a:lvl3pPr marL="1143000" indent="-228600" eaLnBrk="0" hangingPunct="0">
              <a:defRPr sz="3200">
                <a:solidFill>
                  <a:srgbClr val="000000"/>
                </a:solidFill>
                <a:latin typeface="Gill Sans" charset="0"/>
                <a:ea typeface="ヒラギノ角ゴ ProN W3" charset="-128"/>
                <a:sym typeface="Gill Sans" charset="0"/>
              </a:defRPr>
            </a:lvl3pPr>
            <a:lvl4pPr marL="1600200" indent="-228600" eaLnBrk="0" hangingPunct="0">
              <a:defRPr sz="3200">
                <a:solidFill>
                  <a:srgbClr val="000000"/>
                </a:solidFill>
                <a:latin typeface="Gill Sans" charset="0"/>
                <a:ea typeface="ヒラギノ角ゴ ProN W3" charset="-128"/>
                <a:sym typeface="Gill Sans" charset="0"/>
              </a:defRPr>
            </a:lvl4pPr>
            <a:lvl5pPr marL="2057400" indent="-228600" eaLnBrk="0" hangingPunct="0">
              <a:defRPr sz="3200">
                <a:solidFill>
                  <a:srgbClr val="000000"/>
                </a:solidFill>
                <a:latin typeface="Gill Sans" charset="0"/>
                <a:ea typeface="ヒラギノ角ゴ ProN W3" charset="-128"/>
                <a:sym typeface="Gill Sans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rgbClr val="000000"/>
                </a:solidFill>
                <a:latin typeface="Gill Sans" charset="0"/>
                <a:ea typeface="ヒラギノ角ゴ ProN W3" charset="-128"/>
                <a:sym typeface="Gill Sans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rgbClr val="000000"/>
                </a:solidFill>
                <a:latin typeface="Gill Sans" charset="0"/>
                <a:ea typeface="ヒラギノ角ゴ ProN W3" charset="-128"/>
                <a:sym typeface="Gill Sans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rgbClr val="000000"/>
                </a:solidFill>
                <a:latin typeface="Gill Sans" charset="0"/>
                <a:ea typeface="ヒラギノ角ゴ ProN W3" charset="-128"/>
                <a:sym typeface="Gill Sans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rgbClr val="000000"/>
                </a:solidFill>
                <a:latin typeface="Gill Sans" charset="0"/>
                <a:ea typeface="ヒラギノ角ゴ ProN W3" charset="-128"/>
                <a:sym typeface="Gill Sans" charset="0"/>
              </a:defRPr>
            </a:lvl9pPr>
          </a:lstStyle>
          <a:p>
            <a:pPr eaLnBrk="1" hangingPunct="1"/>
            <a:endParaRPr lang="de-DE" altLang="de-DE" sz="4000" b="1"/>
          </a:p>
        </p:txBody>
      </p:sp>
      <p:sp>
        <p:nvSpPr>
          <p:cNvPr id="14342" name="Rectangle 13"/>
          <p:cNvSpPr>
            <a:spLocks/>
          </p:cNvSpPr>
          <p:nvPr/>
        </p:nvSpPr>
        <p:spPr bwMode="auto">
          <a:xfrm>
            <a:off x="1479550" y="3033713"/>
            <a:ext cx="7632700" cy="15696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 r:embed="rId4"/>
                  <a:srcRect/>
                  <a:tile tx="0" ty="0" sx="100000" sy="100000" flip="none" algn="tl"/>
                </a:blip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3200">
                <a:solidFill>
                  <a:srgbClr val="000000"/>
                </a:solidFill>
                <a:latin typeface="Gill Sans" charset="0"/>
                <a:ea typeface="ヒラギノ角ゴ ProN W3" charset="-128"/>
                <a:sym typeface="Gill Sans" charset="0"/>
              </a:defRPr>
            </a:lvl1pPr>
            <a:lvl2pPr marL="742950" indent="-285750" eaLnBrk="0" hangingPunct="0">
              <a:defRPr sz="3200">
                <a:solidFill>
                  <a:srgbClr val="000000"/>
                </a:solidFill>
                <a:latin typeface="Gill Sans" charset="0"/>
                <a:ea typeface="ヒラギノ角ゴ ProN W3" charset="-128"/>
                <a:sym typeface="Gill Sans" charset="0"/>
              </a:defRPr>
            </a:lvl2pPr>
            <a:lvl3pPr marL="1143000" indent="-228600" eaLnBrk="0" hangingPunct="0">
              <a:defRPr sz="3200">
                <a:solidFill>
                  <a:srgbClr val="000000"/>
                </a:solidFill>
                <a:latin typeface="Gill Sans" charset="0"/>
                <a:ea typeface="ヒラギノ角ゴ ProN W3" charset="-128"/>
                <a:sym typeface="Gill Sans" charset="0"/>
              </a:defRPr>
            </a:lvl3pPr>
            <a:lvl4pPr marL="1600200" indent="-228600" eaLnBrk="0" hangingPunct="0">
              <a:defRPr sz="3200">
                <a:solidFill>
                  <a:srgbClr val="000000"/>
                </a:solidFill>
                <a:latin typeface="Gill Sans" charset="0"/>
                <a:ea typeface="ヒラギノ角ゴ ProN W3" charset="-128"/>
                <a:sym typeface="Gill Sans" charset="0"/>
              </a:defRPr>
            </a:lvl4pPr>
            <a:lvl5pPr marL="2057400" indent="-228600" eaLnBrk="0" hangingPunct="0">
              <a:defRPr sz="3200">
                <a:solidFill>
                  <a:srgbClr val="000000"/>
                </a:solidFill>
                <a:latin typeface="Gill Sans" charset="0"/>
                <a:ea typeface="ヒラギノ角ゴ ProN W3" charset="-128"/>
                <a:sym typeface="Gill Sans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rgbClr val="000000"/>
                </a:solidFill>
                <a:latin typeface="Gill Sans" charset="0"/>
                <a:ea typeface="ヒラギノ角ゴ ProN W3" charset="-128"/>
                <a:sym typeface="Gill Sans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rgbClr val="000000"/>
                </a:solidFill>
                <a:latin typeface="Gill Sans" charset="0"/>
                <a:ea typeface="ヒラギノ角ゴ ProN W3" charset="-128"/>
                <a:sym typeface="Gill Sans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rgbClr val="000000"/>
                </a:solidFill>
                <a:latin typeface="Gill Sans" charset="0"/>
                <a:ea typeface="ヒラギノ角ゴ ProN W3" charset="-128"/>
                <a:sym typeface="Gill Sans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rgbClr val="000000"/>
                </a:solidFill>
                <a:latin typeface="Gill Sans" charset="0"/>
                <a:ea typeface="ヒラギノ角ゴ ProN W3" charset="-128"/>
                <a:sym typeface="Gill Sans" charset="0"/>
              </a:defRPr>
            </a:lvl9pPr>
          </a:lstStyle>
          <a:p>
            <a:pPr eaLnBrk="1" hangingPunct="1"/>
            <a:r>
              <a:rPr lang="en-US" altLang="de-DE" b="1" dirty="0" err="1" smtClean="0">
                <a:solidFill>
                  <a:schemeClr val="tx1"/>
                </a:solidFill>
                <a:sym typeface="Helvetica" pitchFamily="34" charset="0"/>
              </a:rPr>
              <a:t>Familienzentren</a:t>
            </a:r>
            <a:r>
              <a:rPr lang="en-US" altLang="de-DE" b="1" dirty="0" smtClean="0">
                <a:solidFill>
                  <a:schemeClr val="tx1"/>
                </a:solidFill>
                <a:sym typeface="Helvetica" pitchFamily="34" charset="0"/>
              </a:rPr>
              <a:t> Kreis </a:t>
            </a:r>
            <a:r>
              <a:rPr lang="en-US" altLang="de-DE" b="1" dirty="0" err="1" smtClean="0">
                <a:solidFill>
                  <a:schemeClr val="tx1"/>
                </a:solidFill>
                <a:sym typeface="Helvetica" pitchFamily="34" charset="0"/>
              </a:rPr>
              <a:t>Warendorf</a:t>
            </a:r>
            <a:endParaRPr lang="en-US" altLang="de-DE" b="1" dirty="0" smtClean="0">
              <a:solidFill>
                <a:schemeClr val="tx1"/>
              </a:solidFill>
              <a:sym typeface="Helvetica" pitchFamily="34" charset="0"/>
            </a:endParaRPr>
          </a:p>
          <a:p>
            <a:pPr eaLnBrk="1" hangingPunct="1"/>
            <a:r>
              <a:rPr lang="en-US" altLang="de-DE" b="1" dirty="0" err="1" smtClean="0">
                <a:solidFill>
                  <a:schemeClr val="tx1"/>
                </a:solidFill>
                <a:sym typeface="Helvetica" pitchFamily="34" charset="0"/>
              </a:rPr>
              <a:t>Entwicklungsstand</a:t>
            </a:r>
            <a:endParaRPr lang="en-US" altLang="de-DE" b="1" dirty="0" smtClean="0">
              <a:solidFill>
                <a:schemeClr val="tx1"/>
              </a:solidFill>
              <a:sym typeface="Helvetica" pitchFamily="34" charset="0"/>
            </a:endParaRPr>
          </a:p>
          <a:p>
            <a:pPr eaLnBrk="1" hangingPunct="1"/>
            <a:endParaRPr lang="de-DE" altLang="de-DE" b="1" dirty="0">
              <a:solidFill>
                <a:schemeClr val="tx1"/>
              </a:solidFill>
              <a:sym typeface="Helvetica" pitchFamily="34" charset="0"/>
            </a:endParaRPr>
          </a:p>
        </p:txBody>
      </p:sp>
      <p:sp>
        <p:nvSpPr>
          <p:cNvPr id="2" name="Rechteck 1"/>
          <p:cNvSpPr/>
          <p:nvPr/>
        </p:nvSpPr>
        <p:spPr>
          <a:xfrm>
            <a:off x="253211" y="5826224"/>
            <a:ext cx="405643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de-DE" sz="2400" dirty="0"/>
              <a:t>Ausschuss für Kinder, Jugendliche und Familien</a:t>
            </a:r>
          </a:p>
          <a:p>
            <a:r>
              <a:rPr lang="de-DE" sz="2400" dirty="0" smtClean="0"/>
              <a:t>18.06.2018</a:t>
            </a:r>
            <a:endParaRPr lang="de-DE" sz="2400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Oval 2"/>
          <p:cNvSpPr>
            <a:spLocks/>
          </p:cNvSpPr>
          <p:nvPr/>
        </p:nvSpPr>
        <p:spPr bwMode="auto">
          <a:xfrm>
            <a:off x="13792200" y="4406900"/>
            <a:ext cx="3111500" cy="2349500"/>
          </a:xfrm>
          <a:prstGeom prst="ellipse">
            <a:avLst/>
          </a:prstGeom>
          <a:noFill/>
          <a:ln w="50800">
            <a:solidFill>
              <a:srgbClr val="FF0000">
                <a:alpha val="31764"/>
              </a:srgb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>
            <a:lvl1pPr eaLnBrk="0" hangingPunct="0">
              <a:defRPr sz="3200">
                <a:solidFill>
                  <a:srgbClr val="000000"/>
                </a:solidFill>
                <a:latin typeface="Gill Sans" charset="0"/>
                <a:ea typeface="ヒラギノ角ゴ ProN W3" charset="-128"/>
                <a:sym typeface="Gill Sans" charset="0"/>
              </a:defRPr>
            </a:lvl1pPr>
            <a:lvl2pPr marL="742950" indent="-285750" eaLnBrk="0" hangingPunct="0">
              <a:defRPr sz="3200">
                <a:solidFill>
                  <a:srgbClr val="000000"/>
                </a:solidFill>
                <a:latin typeface="Gill Sans" charset="0"/>
                <a:ea typeface="ヒラギノ角ゴ ProN W3" charset="-128"/>
                <a:sym typeface="Gill Sans" charset="0"/>
              </a:defRPr>
            </a:lvl2pPr>
            <a:lvl3pPr marL="1143000" indent="-228600" eaLnBrk="0" hangingPunct="0">
              <a:defRPr sz="3200">
                <a:solidFill>
                  <a:srgbClr val="000000"/>
                </a:solidFill>
                <a:latin typeface="Gill Sans" charset="0"/>
                <a:ea typeface="ヒラギノ角ゴ ProN W3" charset="-128"/>
                <a:sym typeface="Gill Sans" charset="0"/>
              </a:defRPr>
            </a:lvl3pPr>
            <a:lvl4pPr marL="1600200" indent="-228600" eaLnBrk="0" hangingPunct="0">
              <a:defRPr sz="3200">
                <a:solidFill>
                  <a:srgbClr val="000000"/>
                </a:solidFill>
                <a:latin typeface="Gill Sans" charset="0"/>
                <a:ea typeface="ヒラギノ角ゴ ProN W3" charset="-128"/>
                <a:sym typeface="Gill Sans" charset="0"/>
              </a:defRPr>
            </a:lvl4pPr>
            <a:lvl5pPr marL="2057400" indent="-228600" eaLnBrk="0" hangingPunct="0">
              <a:defRPr sz="3200">
                <a:solidFill>
                  <a:srgbClr val="000000"/>
                </a:solidFill>
                <a:latin typeface="Gill Sans" charset="0"/>
                <a:ea typeface="ヒラギノ角ゴ ProN W3" charset="-128"/>
                <a:sym typeface="Gill Sans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rgbClr val="000000"/>
                </a:solidFill>
                <a:latin typeface="Gill Sans" charset="0"/>
                <a:ea typeface="ヒラギノ角ゴ ProN W3" charset="-128"/>
                <a:sym typeface="Gill Sans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rgbClr val="000000"/>
                </a:solidFill>
                <a:latin typeface="Gill Sans" charset="0"/>
                <a:ea typeface="ヒラギノ角ゴ ProN W3" charset="-128"/>
                <a:sym typeface="Gill Sans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rgbClr val="000000"/>
                </a:solidFill>
                <a:latin typeface="Gill Sans" charset="0"/>
                <a:ea typeface="ヒラギノ角ゴ ProN W3" charset="-128"/>
                <a:sym typeface="Gill Sans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rgbClr val="000000"/>
                </a:solidFill>
                <a:latin typeface="Gill Sans" charset="0"/>
                <a:ea typeface="ヒラギノ角ゴ ProN W3" charset="-128"/>
                <a:sym typeface="Gill Sans" charset="0"/>
              </a:defRPr>
            </a:lvl9pPr>
          </a:lstStyle>
          <a:p>
            <a:pPr eaLnBrk="1" hangingPunct="1"/>
            <a:endParaRPr lang="de-DE" altLang="de-DE"/>
          </a:p>
        </p:txBody>
      </p:sp>
      <p:sp>
        <p:nvSpPr>
          <p:cNvPr id="15363" name="Rectangle 3"/>
          <p:cNvSpPr>
            <a:spLocks/>
          </p:cNvSpPr>
          <p:nvPr/>
        </p:nvSpPr>
        <p:spPr bwMode="auto">
          <a:xfrm>
            <a:off x="0" y="7327900"/>
            <a:ext cx="10160000" cy="292100"/>
          </a:xfrm>
          <a:prstGeom prst="rect">
            <a:avLst/>
          </a:prstGeom>
          <a:gradFill rotWithShape="0">
            <a:gsLst>
              <a:gs pos="0">
                <a:srgbClr val="E0141E"/>
              </a:gs>
              <a:gs pos="100000">
                <a:srgbClr val="FEFCFC"/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254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 eaLnBrk="0" hangingPunct="0">
              <a:defRPr sz="3200">
                <a:solidFill>
                  <a:srgbClr val="000000"/>
                </a:solidFill>
                <a:latin typeface="Gill Sans" charset="0"/>
                <a:ea typeface="ヒラギノ角ゴ ProN W3" charset="-128"/>
                <a:sym typeface="Gill Sans" charset="0"/>
              </a:defRPr>
            </a:lvl1pPr>
            <a:lvl2pPr marL="742950" indent="-285750" eaLnBrk="0" hangingPunct="0">
              <a:defRPr sz="3200">
                <a:solidFill>
                  <a:srgbClr val="000000"/>
                </a:solidFill>
                <a:latin typeface="Gill Sans" charset="0"/>
                <a:ea typeface="ヒラギノ角ゴ ProN W3" charset="-128"/>
                <a:sym typeface="Gill Sans" charset="0"/>
              </a:defRPr>
            </a:lvl2pPr>
            <a:lvl3pPr marL="1143000" indent="-228600" eaLnBrk="0" hangingPunct="0">
              <a:defRPr sz="3200">
                <a:solidFill>
                  <a:srgbClr val="000000"/>
                </a:solidFill>
                <a:latin typeface="Gill Sans" charset="0"/>
                <a:ea typeface="ヒラギノ角ゴ ProN W3" charset="-128"/>
                <a:sym typeface="Gill Sans" charset="0"/>
              </a:defRPr>
            </a:lvl3pPr>
            <a:lvl4pPr marL="1600200" indent="-228600" eaLnBrk="0" hangingPunct="0">
              <a:defRPr sz="3200">
                <a:solidFill>
                  <a:srgbClr val="000000"/>
                </a:solidFill>
                <a:latin typeface="Gill Sans" charset="0"/>
                <a:ea typeface="ヒラギノ角ゴ ProN W3" charset="-128"/>
                <a:sym typeface="Gill Sans" charset="0"/>
              </a:defRPr>
            </a:lvl4pPr>
            <a:lvl5pPr marL="2057400" indent="-228600" eaLnBrk="0" hangingPunct="0">
              <a:defRPr sz="3200">
                <a:solidFill>
                  <a:srgbClr val="000000"/>
                </a:solidFill>
                <a:latin typeface="Gill Sans" charset="0"/>
                <a:ea typeface="ヒラギノ角ゴ ProN W3" charset="-128"/>
                <a:sym typeface="Gill Sans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rgbClr val="000000"/>
                </a:solidFill>
                <a:latin typeface="Gill Sans" charset="0"/>
                <a:ea typeface="ヒラギノ角ゴ ProN W3" charset="-128"/>
                <a:sym typeface="Gill Sans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rgbClr val="000000"/>
                </a:solidFill>
                <a:latin typeface="Gill Sans" charset="0"/>
                <a:ea typeface="ヒラギノ角ゴ ProN W3" charset="-128"/>
                <a:sym typeface="Gill Sans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rgbClr val="000000"/>
                </a:solidFill>
                <a:latin typeface="Gill Sans" charset="0"/>
                <a:ea typeface="ヒラギノ角ゴ ProN W3" charset="-128"/>
                <a:sym typeface="Gill Sans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rgbClr val="000000"/>
                </a:solidFill>
                <a:latin typeface="Gill Sans" charset="0"/>
                <a:ea typeface="ヒラギノ角ゴ ProN W3" charset="-128"/>
                <a:sym typeface="Gill Sans" charset="0"/>
              </a:defRPr>
            </a:lvl9pPr>
          </a:lstStyle>
          <a:p>
            <a:pPr eaLnBrk="1" hangingPunct="1"/>
            <a:endParaRPr lang="de-DE" altLang="de-DE"/>
          </a:p>
        </p:txBody>
      </p:sp>
      <p:sp>
        <p:nvSpPr>
          <p:cNvPr id="15364" name="Line 4"/>
          <p:cNvSpPr>
            <a:spLocks noChangeShapeType="1"/>
          </p:cNvSpPr>
          <p:nvPr/>
        </p:nvSpPr>
        <p:spPr bwMode="auto">
          <a:xfrm>
            <a:off x="5076825" y="460375"/>
            <a:ext cx="0" cy="0"/>
          </a:xfrm>
          <a:prstGeom prst="line">
            <a:avLst/>
          </a:prstGeom>
          <a:noFill/>
          <a:ln w="12700" cap="rnd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de-DE"/>
          </a:p>
        </p:txBody>
      </p:sp>
      <p:sp>
        <p:nvSpPr>
          <p:cNvPr id="15365" name="Line 5"/>
          <p:cNvSpPr>
            <a:spLocks noChangeShapeType="1"/>
          </p:cNvSpPr>
          <p:nvPr/>
        </p:nvSpPr>
        <p:spPr bwMode="auto">
          <a:xfrm>
            <a:off x="5076825" y="460375"/>
            <a:ext cx="0" cy="0"/>
          </a:xfrm>
          <a:prstGeom prst="line">
            <a:avLst/>
          </a:prstGeom>
          <a:noFill/>
          <a:ln w="12700" cap="rnd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de-DE"/>
          </a:p>
        </p:txBody>
      </p:sp>
      <p:sp>
        <p:nvSpPr>
          <p:cNvPr id="15366" name="Line 6"/>
          <p:cNvSpPr>
            <a:spLocks noChangeShapeType="1"/>
          </p:cNvSpPr>
          <p:nvPr/>
        </p:nvSpPr>
        <p:spPr bwMode="auto">
          <a:xfrm>
            <a:off x="5076825" y="704850"/>
            <a:ext cx="0" cy="0"/>
          </a:xfrm>
          <a:prstGeom prst="line">
            <a:avLst/>
          </a:prstGeom>
          <a:noFill/>
          <a:ln w="12700" cap="rnd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de-DE"/>
          </a:p>
        </p:txBody>
      </p:sp>
      <p:sp>
        <p:nvSpPr>
          <p:cNvPr id="15367" name="Line 7"/>
          <p:cNvSpPr>
            <a:spLocks noChangeShapeType="1"/>
          </p:cNvSpPr>
          <p:nvPr/>
        </p:nvSpPr>
        <p:spPr bwMode="auto">
          <a:xfrm>
            <a:off x="5076825" y="704850"/>
            <a:ext cx="0" cy="0"/>
          </a:xfrm>
          <a:prstGeom prst="line">
            <a:avLst/>
          </a:prstGeom>
          <a:noFill/>
          <a:ln w="12700" cap="rnd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de-DE"/>
          </a:p>
        </p:txBody>
      </p:sp>
      <p:sp>
        <p:nvSpPr>
          <p:cNvPr id="15368" name="Line 8"/>
          <p:cNvSpPr>
            <a:spLocks noChangeShapeType="1"/>
          </p:cNvSpPr>
          <p:nvPr/>
        </p:nvSpPr>
        <p:spPr bwMode="auto">
          <a:xfrm>
            <a:off x="5076825" y="949325"/>
            <a:ext cx="0" cy="0"/>
          </a:xfrm>
          <a:prstGeom prst="line">
            <a:avLst/>
          </a:prstGeom>
          <a:noFill/>
          <a:ln w="12700" cap="rnd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de-DE"/>
          </a:p>
        </p:txBody>
      </p:sp>
      <p:sp>
        <p:nvSpPr>
          <p:cNvPr id="15369" name="Line 9"/>
          <p:cNvSpPr>
            <a:spLocks noChangeShapeType="1"/>
          </p:cNvSpPr>
          <p:nvPr/>
        </p:nvSpPr>
        <p:spPr bwMode="auto">
          <a:xfrm>
            <a:off x="5076825" y="949325"/>
            <a:ext cx="0" cy="0"/>
          </a:xfrm>
          <a:prstGeom prst="line">
            <a:avLst/>
          </a:prstGeom>
          <a:noFill/>
          <a:ln w="12700" cap="rnd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de-DE"/>
          </a:p>
        </p:txBody>
      </p:sp>
      <p:sp>
        <p:nvSpPr>
          <p:cNvPr id="15370" name="Line 10"/>
          <p:cNvSpPr>
            <a:spLocks noChangeShapeType="1"/>
          </p:cNvSpPr>
          <p:nvPr/>
        </p:nvSpPr>
        <p:spPr bwMode="auto">
          <a:xfrm>
            <a:off x="5076825" y="1193800"/>
            <a:ext cx="0" cy="0"/>
          </a:xfrm>
          <a:prstGeom prst="line">
            <a:avLst/>
          </a:prstGeom>
          <a:noFill/>
          <a:ln w="12700" cap="rnd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de-DE"/>
          </a:p>
        </p:txBody>
      </p:sp>
      <p:sp>
        <p:nvSpPr>
          <p:cNvPr id="15371" name="Line 11"/>
          <p:cNvSpPr>
            <a:spLocks noChangeShapeType="1"/>
          </p:cNvSpPr>
          <p:nvPr/>
        </p:nvSpPr>
        <p:spPr bwMode="auto">
          <a:xfrm>
            <a:off x="5076825" y="1193800"/>
            <a:ext cx="0" cy="0"/>
          </a:xfrm>
          <a:prstGeom prst="line">
            <a:avLst/>
          </a:prstGeom>
          <a:noFill/>
          <a:ln w="12700" cap="rnd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de-DE"/>
          </a:p>
        </p:txBody>
      </p:sp>
      <p:sp>
        <p:nvSpPr>
          <p:cNvPr id="15372" name="Line 12"/>
          <p:cNvSpPr>
            <a:spLocks noChangeShapeType="1"/>
          </p:cNvSpPr>
          <p:nvPr/>
        </p:nvSpPr>
        <p:spPr bwMode="auto">
          <a:xfrm>
            <a:off x="5092700" y="1438275"/>
            <a:ext cx="0" cy="0"/>
          </a:xfrm>
          <a:prstGeom prst="line">
            <a:avLst/>
          </a:prstGeom>
          <a:noFill/>
          <a:ln w="12700" cap="rnd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de-DE"/>
          </a:p>
        </p:txBody>
      </p:sp>
      <p:sp>
        <p:nvSpPr>
          <p:cNvPr id="15373" name="Text Box 13"/>
          <p:cNvSpPr txBox="1">
            <a:spLocks/>
          </p:cNvSpPr>
          <p:nvPr/>
        </p:nvSpPr>
        <p:spPr bwMode="auto">
          <a:xfrm>
            <a:off x="739775" y="2647950"/>
            <a:ext cx="184150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 r:embed="rId2"/>
                  <a:srcRect/>
                  <a:tile tx="0" ty="0" sx="100000" sy="100000" flip="none" algn="tl"/>
                </a:blip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 sz="3200">
                <a:solidFill>
                  <a:srgbClr val="000000"/>
                </a:solidFill>
                <a:latin typeface="Gill Sans" charset="0"/>
                <a:ea typeface="ヒラギノ角ゴ ProN W3" charset="-128"/>
                <a:sym typeface="Gill Sans" charset="0"/>
              </a:defRPr>
            </a:lvl1pPr>
            <a:lvl2pPr marL="742950" indent="-285750" eaLnBrk="0" hangingPunct="0">
              <a:defRPr sz="3200">
                <a:solidFill>
                  <a:srgbClr val="000000"/>
                </a:solidFill>
                <a:latin typeface="Gill Sans" charset="0"/>
                <a:ea typeface="ヒラギノ角ゴ ProN W3" charset="-128"/>
                <a:sym typeface="Gill Sans" charset="0"/>
              </a:defRPr>
            </a:lvl2pPr>
            <a:lvl3pPr marL="1143000" indent="-228600" eaLnBrk="0" hangingPunct="0">
              <a:defRPr sz="3200">
                <a:solidFill>
                  <a:srgbClr val="000000"/>
                </a:solidFill>
                <a:latin typeface="Gill Sans" charset="0"/>
                <a:ea typeface="ヒラギノ角ゴ ProN W3" charset="-128"/>
                <a:sym typeface="Gill Sans" charset="0"/>
              </a:defRPr>
            </a:lvl3pPr>
            <a:lvl4pPr marL="1600200" indent="-228600" eaLnBrk="0" hangingPunct="0">
              <a:defRPr sz="3200">
                <a:solidFill>
                  <a:srgbClr val="000000"/>
                </a:solidFill>
                <a:latin typeface="Gill Sans" charset="0"/>
                <a:ea typeface="ヒラギノ角ゴ ProN W3" charset="-128"/>
                <a:sym typeface="Gill Sans" charset="0"/>
              </a:defRPr>
            </a:lvl4pPr>
            <a:lvl5pPr marL="2057400" indent="-228600" eaLnBrk="0" hangingPunct="0">
              <a:defRPr sz="3200">
                <a:solidFill>
                  <a:srgbClr val="000000"/>
                </a:solidFill>
                <a:latin typeface="Gill Sans" charset="0"/>
                <a:ea typeface="ヒラギノ角ゴ ProN W3" charset="-128"/>
                <a:sym typeface="Gill Sans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rgbClr val="000000"/>
                </a:solidFill>
                <a:latin typeface="Gill Sans" charset="0"/>
                <a:ea typeface="ヒラギノ角ゴ ProN W3" charset="-128"/>
                <a:sym typeface="Gill Sans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rgbClr val="000000"/>
                </a:solidFill>
                <a:latin typeface="Gill Sans" charset="0"/>
                <a:ea typeface="ヒラギノ角ゴ ProN W3" charset="-128"/>
                <a:sym typeface="Gill Sans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rgbClr val="000000"/>
                </a:solidFill>
                <a:latin typeface="Gill Sans" charset="0"/>
                <a:ea typeface="ヒラギノ角ゴ ProN W3" charset="-128"/>
                <a:sym typeface="Gill Sans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rgbClr val="000000"/>
                </a:solidFill>
                <a:latin typeface="Gill Sans" charset="0"/>
                <a:ea typeface="ヒラギノ角ゴ ProN W3" charset="-128"/>
                <a:sym typeface="Gill Sans" charset="0"/>
              </a:defRPr>
            </a:lvl9pPr>
          </a:lstStyle>
          <a:p>
            <a:pPr eaLnBrk="1" hangingPunct="1"/>
            <a:endParaRPr lang="de-DE" altLang="de-DE"/>
          </a:p>
        </p:txBody>
      </p:sp>
      <p:sp>
        <p:nvSpPr>
          <p:cNvPr id="15374" name="Line 14"/>
          <p:cNvSpPr>
            <a:spLocks noChangeShapeType="1"/>
          </p:cNvSpPr>
          <p:nvPr/>
        </p:nvSpPr>
        <p:spPr bwMode="auto">
          <a:xfrm>
            <a:off x="5076825" y="460375"/>
            <a:ext cx="0" cy="0"/>
          </a:xfrm>
          <a:prstGeom prst="line">
            <a:avLst/>
          </a:prstGeom>
          <a:noFill/>
          <a:ln w="12700" cap="rnd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de-DE"/>
          </a:p>
        </p:txBody>
      </p:sp>
      <p:sp>
        <p:nvSpPr>
          <p:cNvPr id="15375" name="Line 15"/>
          <p:cNvSpPr>
            <a:spLocks noChangeShapeType="1"/>
          </p:cNvSpPr>
          <p:nvPr/>
        </p:nvSpPr>
        <p:spPr bwMode="auto">
          <a:xfrm>
            <a:off x="5076825" y="460375"/>
            <a:ext cx="0" cy="0"/>
          </a:xfrm>
          <a:prstGeom prst="line">
            <a:avLst/>
          </a:prstGeom>
          <a:noFill/>
          <a:ln w="12700" cap="rnd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de-DE"/>
          </a:p>
        </p:txBody>
      </p:sp>
      <p:sp>
        <p:nvSpPr>
          <p:cNvPr id="15376" name="Line 16"/>
          <p:cNvSpPr>
            <a:spLocks noChangeShapeType="1"/>
          </p:cNvSpPr>
          <p:nvPr/>
        </p:nvSpPr>
        <p:spPr bwMode="auto">
          <a:xfrm>
            <a:off x="5076825" y="704850"/>
            <a:ext cx="0" cy="0"/>
          </a:xfrm>
          <a:prstGeom prst="line">
            <a:avLst/>
          </a:prstGeom>
          <a:noFill/>
          <a:ln w="12700" cap="rnd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de-DE"/>
          </a:p>
        </p:txBody>
      </p:sp>
      <p:sp>
        <p:nvSpPr>
          <p:cNvPr id="15377" name="Line 17"/>
          <p:cNvSpPr>
            <a:spLocks noChangeShapeType="1"/>
          </p:cNvSpPr>
          <p:nvPr/>
        </p:nvSpPr>
        <p:spPr bwMode="auto">
          <a:xfrm>
            <a:off x="5076825" y="704850"/>
            <a:ext cx="0" cy="0"/>
          </a:xfrm>
          <a:prstGeom prst="line">
            <a:avLst/>
          </a:prstGeom>
          <a:noFill/>
          <a:ln w="12700" cap="rnd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de-DE"/>
          </a:p>
        </p:txBody>
      </p:sp>
      <p:sp>
        <p:nvSpPr>
          <p:cNvPr id="15378" name="Line 18"/>
          <p:cNvSpPr>
            <a:spLocks noChangeShapeType="1"/>
          </p:cNvSpPr>
          <p:nvPr/>
        </p:nvSpPr>
        <p:spPr bwMode="auto">
          <a:xfrm>
            <a:off x="5076825" y="949325"/>
            <a:ext cx="0" cy="0"/>
          </a:xfrm>
          <a:prstGeom prst="line">
            <a:avLst/>
          </a:prstGeom>
          <a:noFill/>
          <a:ln w="12700" cap="rnd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de-DE"/>
          </a:p>
        </p:txBody>
      </p:sp>
      <p:sp>
        <p:nvSpPr>
          <p:cNvPr id="15379" name="Line 19"/>
          <p:cNvSpPr>
            <a:spLocks noChangeShapeType="1"/>
          </p:cNvSpPr>
          <p:nvPr/>
        </p:nvSpPr>
        <p:spPr bwMode="auto">
          <a:xfrm>
            <a:off x="5076825" y="949325"/>
            <a:ext cx="0" cy="0"/>
          </a:xfrm>
          <a:prstGeom prst="line">
            <a:avLst/>
          </a:prstGeom>
          <a:noFill/>
          <a:ln w="12700" cap="rnd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de-DE"/>
          </a:p>
        </p:txBody>
      </p:sp>
      <p:sp>
        <p:nvSpPr>
          <p:cNvPr id="15380" name="Line 20"/>
          <p:cNvSpPr>
            <a:spLocks noChangeShapeType="1"/>
          </p:cNvSpPr>
          <p:nvPr/>
        </p:nvSpPr>
        <p:spPr bwMode="auto">
          <a:xfrm>
            <a:off x="5076825" y="1193800"/>
            <a:ext cx="0" cy="0"/>
          </a:xfrm>
          <a:prstGeom prst="line">
            <a:avLst/>
          </a:prstGeom>
          <a:noFill/>
          <a:ln w="12700" cap="rnd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de-DE"/>
          </a:p>
        </p:txBody>
      </p:sp>
      <p:sp>
        <p:nvSpPr>
          <p:cNvPr id="15381" name="Line 21"/>
          <p:cNvSpPr>
            <a:spLocks noChangeShapeType="1"/>
          </p:cNvSpPr>
          <p:nvPr/>
        </p:nvSpPr>
        <p:spPr bwMode="auto">
          <a:xfrm>
            <a:off x="5076825" y="1193800"/>
            <a:ext cx="0" cy="0"/>
          </a:xfrm>
          <a:prstGeom prst="line">
            <a:avLst/>
          </a:prstGeom>
          <a:noFill/>
          <a:ln w="12700" cap="rnd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de-DE"/>
          </a:p>
        </p:txBody>
      </p:sp>
      <p:sp>
        <p:nvSpPr>
          <p:cNvPr id="15382" name="Line 22"/>
          <p:cNvSpPr>
            <a:spLocks noChangeShapeType="1"/>
          </p:cNvSpPr>
          <p:nvPr/>
        </p:nvSpPr>
        <p:spPr bwMode="auto">
          <a:xfrm>
            <a:off x="5092700" y="1438275"/>
            <a:ext cx="0" cy="0"/>
          </a:xfrm>
          <a:prstGeom prst="line">
            <a:avLst/>
          </a:prstGeom>
          <a:noFill/>
          <a:ln w="12700" cap="rnd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de-DE"/>
          </a:p>
        </p:txBody>
      </p:sp>
      <p:sp>
        <p:nvSpPr>
          <p:cNvPr id="15383" name="Text Box 23"/>
          <p:cNvSpPr txBox="1">
            <a:spLocks/>
          </p:cNvSpPr>
          <p:nvPr/>
        </p:nvSpPr>
        <p:spPr bwMode="auto">
          <a:xfrm>
            <a:off x="2251075" y="3440113"/>
            <a:ext cx="184150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 r:embed="rId2"/>
                  <a:srcRect/>
                  <a:tile tx="0" ty="0" sx="100000" sy="100000" flip="none" algn="tl"/>
                </a:blip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 sz="3200">
                <a:solidFill>
                  <a:srgbClr val="000000"/>
                </a:solidFill>
                <a:latin typeface="Gill Sans" charset="0"/>
                <a:ea typeface="ヒラギノ角ゴ ProN W3" charset="-128"/>
                <a:sym typeface="Gill Sans" charset="0"/>
              </a:defRPr>
            </a:lvl1pPr>
            <a:lvl2pPr marL="742950" indent="-285750" eaLnBrk="0" hangingPunct="0">
              <a:defRPr sz="3200">
                <a:solidFill>
                  <a:srgbClr val="000000"/>
                </a:solidFill>
                <a:latin typeface="Gill Sans" charset="0"/>
                <a:ea typeface="ヒラギノ角ゴ ProN W3" charset="-128"/>
                <a:sym typeface="Gill Sans" charset="0"/>
              </a:defRPr>
            </a:lvl2pPr>
            <a:lvl3pPr marL="1143000" indent="-228600" eaLnBrk="0" hangingPunct="0">
              <a:defRPr sz="3200">
                <a:solidFill>
                  <a:srgbClr val="000000"/>
                </a:solidFill>
                <a:latin typeface="Gill Sans" charset="0"/>
                <a:ea typeface="ヒラギノ角ゴ ProN W3" charset="-128"/>
                <a:sym typeface="Gill Sans" charset="0"/>
              </a:defRPr>
            </a:lvl3pPr>
            <a:lvl4pPr marL="1600200" indent="-228600" eaLnBrk="0" hangingPunct="0">
              <a:defRPr sz="3200">
                <a:solidFill>
                  <a:srgbClr val="000000"/>
                </a:solidFill>
                <a:latin typeface="Gill Sans" charset="0"/>
                <a:ea typeface="ヒラギノ角ゴ ProN W3" charset="-128"/>
                <a:sym typeface="Gill Sans" charset="0"/>
              </a:defRPr>
            </a:lvl4pPr>
            <a:lvl5pPr marL="2057400" indent="-228600" eaLnBrk="0" hangingPunct="0">
              <a:defRPr sz="3200">
                <a:solidFill>
                  <a:srgbClr val="000000"/>
                </a:solidFill>
                <a:latin typeface="Gill Sans" charset="0"/>
                <a:ea typeface="ヒラギノ角ゴ ProN W3" charset="-128"/>
                <a:sym typeface="Gill Sans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rgbClr val="000000"/>
                </a:solidFill>
                <a:latin typeface="Gill Sans" charset="0"/>
                <a:ea typeface="ヒラギノ角ゴ ProN W3" charset="-128"/>
                <a:sym typeface="Gill Sans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rgbClr val="000000"/>
                </a:solidFill>
                <a:latin typeface="Gill Sans" charset="0"/>
                <a:ea typeface="ヒラギノ角ゴ ProN W3" charset="-128"/>
                <a:sym typeface="Gill Sans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rgbClr val="000000"/>
                </a:solidFill>
                <a:latin typeface="Gill Sans" charset="0"/>
                <a:ea typeface="ヒラギノ角ゴ ProN W3" charset="-128"/>
                <a:sym typeface="Gill Sans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rgbClr val="000000"/>
                </a:solidFill>
                <a:latin typeface="Gill Sans" charset="0"/>
                <a:ea typeface="ヒラギノ角ゴ ProN W3" charset="-128"/>
                <a:sym typeface="Gill Sans" charset="0"/>
              </a:defRPr>
            </a:lvl9pPr>
          </a:lstStyle>
          <a:p>
            <a:pPr eaLnBrk="1" hangingPunct="1"/>
            <a:endParaRPr lang="de-DE" altLang="de-DE"/>
          </a:p>
        </p:txBody>
      </p:sp>
      <p:sp>
        <p:nvSpPr>
          <p:cNvPr id="15384" name="Text Box 131"/>
          <p:cNvSpPr txBox="1">
            <a:spLocks/>
          </p:cNvSpPr>
          <p:nvPr/>
        </p:nvSpPr>
        <p:spPr bwMode="auto">
          <a:xfrm>
            <a:off x="471487" y="227796"/>
            <a:ext cx="9688513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 r:embed="rId2"/>
                  <a:srcRect/>
                  <a:tile tx="0" ty="0" sx="100000" sy="100000" flip="none" algn="tl"/>
                </a:blip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defRPr sz="3200">
                <a:solidFill>
                  <a:srgbClr val="000000"/>
                </a:solidFill>
                <a:latin typeface="Gill Sans" charset="0"/>
                <a:ea typeface="ヒラギノ角ゴ ProN W3" charset="-128"/>
                <a:sym typeface="Gill Sans" charset="0"/>
              </a:defRPr>
            </a:lvl1pPr>
            <a:lvl2pPr marL="742950" indent="-285750" eaLnBrk="0" hangingPunct="0">
              <a:defRPr sz="3200">
                <a:solidFill>
                  <a:srgbClr val="000000"/>
                </a:solidFill>
                <a:latin typeface="Gill Sans" charset="0"/>
                <a:ea typeface="ヒラギノ角ゴ ProN W3" charset="-128"/>
                <a:sym typeface="Gill Sans" charset="0"/>
              </a:defRPr>
            </a:lvl2pPr>
            <a:lvl3pPr marL="1143000" indent="-228600" eaLnBrk="0" hangingPunct="0">
              <a:defRPr sz="3200">
                <a:solidFill>
                  <a:srgbClr val="000000"/>
                </a:solidFill>
                <a:latin typeface="Gill Sans" charset="0"/>
                <a:ea typeface="ヒラギノ角ゴ ProN W3" charset="-128"/>
                <a:sym typeface="Gill Sans" charset="0"/>
              </a:defRPr>
            </a:lvl3pPr>
            <a:lvl4pPr marL="1600200" indent="-228600" eaLnBrk="0" hangingPunct="0">
              <a:defRPr sz="3200">
                <a:solidFill>
                  <a:srgbClr val="000000"/>
                </a:solidFill>
                <a:latin typeface="Gill Sans" charset="0"/>
                <a:ea typeface="ヒラギノ角ゴ ProN W3" charset="-128"/>
                <a:sym typeface="Gill Sans" charset="0"/>
              </a:defRPr>
            </a:lvl4pPr>
            <a:lvl5pPr marL="2057400" indent="-228600" eaLnBrk="0" hangingPunct="0">
              <a:defRPr sz="3200">
                <a:solidFill>
                  <a:srgbClr val="000000"/>
                </a:solidFill>
                <a:latin typeface="Gill Sans" charset="0"/>
                <a:ea typeface="ヒラギノ角ゴ ProN W3" charset="-128"/>
                <a:sym typeface="Gill Sans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rgbClr val="000000"/>
                </a:solidFill>
                <a:latin typeface="Gill Sans" charset="0"/>
                <a:ea typeface="ヒラギノ角ゴ ProN W3" charset="-128"/>
                <a:sym typeface="Gill Sans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rgbClr val="000000"/>
                </a:solidFill>
                <a:latin typeface="Gill Sans" charset="0"/>
                <a:ea typeface="ヒラギノ角ゴ ProN W3" charset="-128"/>
                <a:sym typeface="Gill Sans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rgbClr val="000000"/>
                </a:solidFill>
                <a:latin typeface="Gill Sans" charset="0"/>
                <a:ea typeface="ヒラギノ角ゴ ProN W3" charset="-128"/>
                <a:sym typeface="Gill Sans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rgbClr val="000000"/>
                </a:solidFill>
                <a:latin typeface="Gill Sans" charset="0"/>
                <a:ea typeface="ヒラギノ角ゴ ProN W3" charset="-128"/>
                <a:sym typeface="Gill Sans" charset="0"/>
              </a:defRPr>
            </a:lvl9pPr>
          </a:lstStyle>
          <a:p>
            <a:pPr eaLnBrk="1" hangingPunct="1"/>
            <a:r>
              <a:rPr lang="de-DE" altLang="de-DE" sz="2800" b="1" dirty="0" smtClean="0">
                <a:latin typeface="Arial" charset="0"/>
              </a:rPr>
              <a:t>Übersicht der Familienzentren	</a:t>
            </a:r>
            <a:r>
              <a:rPr lang="de-DE" altLang="de-DE" sz="2500" b="1" dirty="0" smtClean="0">
                <a:latin typeface="Arial" charset="0"/>
              </a:rPr>
              <a:t>		 </a:t>
            </a:r>
            <a:r>
              <a:rPr lang="de-DE" altLang="de-DE" sz="1600" b="1" dirty="0" smtClean="0">
                <a:latin typeface="Arial" charset="0"/>
              </a:rPr>
              <a:t>(Stand 13.06.2018)</a:t>
            </a:r>
            <a:endParaRPr lang="de-DE" altLang="de-DE" sz="1600" b="1" dirty="0">
              <a:latin typeface="Arial" charset="0"/>
            </a:endParaRP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472" y="797302"/>
            <a:ext cx="6692567" cy="6394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7838" y="3362626"/>
            <a:ext cx="285750" cy="361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8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71888" y="2865438"/>
            <a:ext cx="285750" cy="361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feld 1"/>
          <p:cNvSpPr txBox="1"/>
          <p:nvPr/>
        </p:nvSpPr>
        <p:spPr>
          <a:xfrm>
            <a:off x="7020039" y="1018728"/>
            <a:ext cx="3532569" cy="63709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de-DE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9 </a:t>
            </a:r>
            <a:r>
              <a:rPr lang="de-DE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FamZ</a:t>
            </a:r>
            <a:r>
              <a:rPr lang="de-DE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als einzelne Einrichtung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endParaRPr lang="de-DE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 algn="l">
              <a:buFont typeface="Arial" panose="020B0604020202020204" pitchFamily="34" charset="0"/>
              <a:buChar char="•"/>
            </a:pPr>
            <a:endParaRPr lang="de-DE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de-DE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13 </a:t>
            </a:r>
            <a:r>
              <a:rPr lang="de-DE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FamZ</a:t>
            </a:r>
            <a:r>
              <a:rPr lang="de-DE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als Verbundeinrichtung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endParaRPr lang="de-DE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 algn="l">
              <a:buFont typeface="Arial" panose="020B0604020202020204" pitchFamily="34" charset="0"/>
              <a:buChar char="•"/>
            </a:pPr>
            <a:endParaRPr lang="de-DE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de-DE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Insgesamt 46 Einrichtungen sind </a:t>
            </a:r>
            <a:r>
              <a:rPr lang="de-DE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FamZ</a:t>
            </a:r>
            <a:r>
              <a:rPr lang="de-DE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(</a:t>
            </a:r>
            <a:r>
              <a:rPr lang="de-DE" sz="2400" smtClean="0">
                <a:latin typeface="Arial" panose="020B0604020202020204" pitchFamily="34" charset="0"/>
                <a:cs typeface="Arial" panose="020B0604020202020204" pitchFamily="34" charset="0"/>
              </a:rPr>
              <a:t>50% aller Kitas)</a:t>
            </a:r>
            <a:endParaRPr lang="de-DE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 algn="l">
              <a:buFont typeface="Arial" panose="020B0604020202020204" pitchFamily="34" charset="0"/>
              <a:buChar char="•"/>
            </a:pPr>
            <a:endParaRPr lang="de-DE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 algn="l">
              <a:buFont typeface="Arial" panose="020B0604020202020204" pitchFamily="34" charset="0"/>
              <a:buChar char="•"/>
            </a:pPr>
            <a:endParaRPr lang="de-DE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de-DE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Kontinuierliche Beratung durch die </a:t>
            </a:r>
            <a:r>
              <a:rPr lang="de-DE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EB´s</a:t>
            </a:r>
            <a:r>
              <a:rPr lang="de-DE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in den </a:t>
            </a:r>
            <a:r>
              <a:rPr lang="de-DE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FamZ</a:t>
            </a:r>
            <a:endParaRPr lang="de-DE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Oval 2"/>
          <p:cNvSpPr>
            <a:spLocks/>
          </p:cNvSpPr>
          <p:nvPr/>
        </p:nvSpPr>
        <p:spPr bwMode="auto">
          <a:xfrm>
            <a:off x="13792200" y="4406900"/>
            <a:ext cx="3111500" cy="2349500"/>
          </a:xfrm>
          <a:prstGeom prst="ellipse">
            <a:avLst/>
          </a:prstGeom>
          <a:noFill/>
          <a:ln w="50800">
            <a:solidFill>
              <a:srgbClr val="FF0000">
                <a:alpha val="31764"/>
              </a:srgb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>
            <a:lvl1pPr eaLnBrk="0" hangingPunct="0">
              <a:defRPr sz="3200">
                <a:solidFill>
                  <a:srgbClr val="000000"/>
                </a:solidFill>
                <a:latin typeface="Gill Sans" charset="0"/>
                <a:ea typeface="ヒラギノ角ゴ ProN W3" charset="-128"/>
                <a:sym typeface="Gill Sans" charset="0"/>
              </a:defRPr>
            </a:lvl1pPr>
            <a:lvl2pPr marL="742950" indent="-285750" eaLnBrk="0" hangingPunct="0">
              <a:defRPr sz="3200">
                <a:solidFill>
                  <a:srgbClr val="000000"/>
                </a:solidFill>
                <a:latin typeface="Gill Sans" charset="0"/>
                <a:ea typeface="ヒラギノ角ゴ ProN W3" charset="-128"/>
                <a:sym typeface="Gill Sans" charset="0"/>
              </a:defRPr>
            </a:lvl2pPr>
            <a:lvl3pPr marL="1143000" indent="-228600" eaLnBrk="0" hangingPunct="0">
              <a:defRPr sz="3200">
                <a:solidFill>
                  <a:srgbClr val="000000"/>
                </a:solidFill>
                <a:latin typeface="Gill Sans" charset="0"/>
                <a:ea typeface="ヒラギノ角ゴ ProN W3" charset="-128"/>
                <a:sym typeface="Gill Sans" charset="0"/>
              </a:defRPr>
            </a:lvl3pPr>
            <a:lvl4pPr marL="1600200" indent="-228600" eaLnBrk="0" hangingPunct="0">
              <a:defRPr sz="3200">
                <a:solidFill>
                  <a:srgbClr val="000000"/>
                </a:solidFill>
                <a:latin typeface="Gill Sans" charset="0"/>
                <a:ea typeface="ヒラギノ角ゴ ProN W3" charset="-128"/>
                <a:sym typeface="Gill Sans" charset="0"/>
              </a:defRPr>
            </a:lvl4pPr>
            <a:lvl5pPr marL="2057400" indent="-228600" eaLnBrk="0" hangingPunct="0">
              <a:defRPr sz="3200">
                <a:solidFill>
                  <a:srgbClr val="000000"/>
                </a:solidFill>
                <a:latin typeface="Gill Sans" charset="0"/>
                <a:ea typeface="ヒラギノ角ゴ ProN W3" charset="-128"/>
                <a:sym typeface="Gill Sans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rgbClr val="000000"/>
                </a:solidFill>
                <a:latin typeface="Gill Sans" charset="0"/>
                <a:ea typeface="ヒラギノ角ゴ ProN W3" charset="-128"/>
                <a:sym typeface="Gill Sans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rgbClr val="000000"/>
                </a:solidFill>
                <a:latin typeface="Gill Sans" charset="0"/>
                <a:ea typeface="ヒラギノ角ゴ ProN W3" charset="-128"/>
                <a:sym typeface="Gill Sans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rgbClr val="000000"/>
                </a:solidFill>
                <a:latin typeface="Gill Sans" charset="0"/>
                <a:ea typeface="ヒラギノ角ゴ ProN W3" charset="-128"/>
                <a:sym typeface="Gill Sans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rgbClr val="000000"/>
                </a:solidFill>
                <a:latin typeface="Gill Sans" charset="0"/>
                <a:ea typeface="ヒラギノ角ゴ ProN W3" charset="-128"/>
                <a:sym typeface="Gill Sans" charset="0"/>
              </a:defRPr>
            </a:lvl9pPr>
          </a:lstStyle>
          <a:p>
            <a:pPr eaLnBrk="1" hangingPunct="1"/>
            <a:endParaRPr lang="de-DE" altLang="de-DE"/>
          </a:p>
        </p:txBody>
      </p:sp>
      <p:sp>
        <p:nvSpPr>
          <p:cNvPr id="15363" name="Rectangle 3"/>
          <p:cNvSpPr>
            <a:spLocks/>
          </p:cNvSpPr>
          <p:nvPr/>
        </p:nvSpPr>
        <p:spPr bwMode="auto">
          <a:xfrm>
            <a:off x="0" y="7327900"/>
            <a:ext cx="10160000" cy="292100"/>
          </a:xfrm>
          <a:prstGeom prst="rect">
            <a:avLst/>
          </a:prstGeom>
          <a:gradFill rotWithShape="0">
            <a:gsLst>
              <a:gs pos="0">
                <a:srgbClr val="E0141E"/>
              </a:gs>
              <a:gs pos="100000">
                <a:srgbClr val="FEFCFC"/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254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 eaLnBrk="0" hangingPunct="0">
              <a:defRPr sz="3200">
                <a:solidFill>
                  <a:srgbClr val="000000"/>
                </a:solidFill>
                <a:latin typeface="Gill Sans" charset="0"/>
                <a:ea typeface="ヒラギノ角ゴ ProN W3" charset="-128"/>
                <a:sym typeface="Gill Sans" charset="0"/>
              </a:defRPr>
            </a:lvl1pPr>
            <a:lvl2pPr marL="742950" indent="-285750" eaLnBrk="0" hangingPunct="0">
              <a:defRPr sz="3200">
                <a:solidFill>
                  <a:srgbClr val="000000"/>
                </a:solidFill>
                <a:latin typeface="Gill Sans" charset="0"/>
                <a:ea typeface="ヒラギノ角ゴ ProN W3" charset="-128"/>
                <a:sym typeface="Gill Sans" charset="0"/>
              </a:defRPr>
            </a:lvl2pPr>
            <a:lvl3pPr marL="1143000" indent="-228600" eaLnBrk="0" hangingPunct="0">
              <a:defRPr sz="3200">
                <a:solidFill>
                  <a:srgbClr val="000000"/>
                </a:solidFill>
                <a:latin typeface="Gill Sans" charset="0"/>
                <a:ea typeface="ヒラギノ角ゴ ProN W3" charset="-128"/>
                <a:sym typeface="Gill Sans" charset="0"/>
              </a:defRPr>
            </a:lvl3pPr>
            <a:lvl4pPr marL="1600200" indent="-228600" eaLnBrk="0" hangingPunct="0">
              <a:defRPr sz="3200">
                <a:solidFill>
                  <a:srgbClr val="000000"/>
                </a:solidFill>
                <a:latin typeface="Gill Sans" charset="0"/>
                <a:ea typeface="ヒラギノ角ゴ ProN W3" charset="-128"/>
                <a:sym typeface="Gill Sans" charset="0"/>
              </a:defRPr>
            </a:lvl4pPr>
            <a:lvl5pPr marL="2057400" indent="-228600" eaLnBrk="0" hangingPunct="0">
              <a:defRPr sz="3200">
                <a:solidFill>
                  <a:srgbClr val="000000"/>
                </a:solidFill>
                <a:latin typeface="Gill Sans" charset="0"/>
                <a:ea typeface="ヒラギノ角ゴ ProN W3" charset="-128"/>
                <a:sym typeface="Gill Sans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rgbClr val="000000"/>
                </a:solidFill>
                <a:latin typeface="Gill Sans" charset="0"/>
                <a:ea typeface="ヒラギノ角ゴ ProN W3" charset="-128"/>
                <a:sym typeface="Gill Sans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rgbClr val="000000"/>
                </a:solidFill>
                <a:latin typeface="Gill Sans" charset="0"/>
                <a:ea typeface="ヒラギノ角ゴ ProN W3" charset="-128"/>
                <a:sym typeface="Gill Sans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rgbClr val="000000"/>
                </a:solidFill>
                <a:latin typeface="Gill Sans" charset="0"/>
                <a:ea typeface="ヒラギノ角ゴ ProN W3" charset="-128"/>
                <a:sym typeface="Gill Sans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rgbClr val="000000"/>
                </a:solidFill>
                <a:latin typeface="Gill Sans" charset="0"/>
                <a:ea typeface="ヒラギノ角ゴ ProN W3" charset="-128"/>
                <a:sym typeface="Gill Sans" charset="0"/>
              </a:defRPr>
            </a:lvl9pPr>
          </a:lstStyle>
          <a:p>
            <a:pPr eaLnBrk="1" hangingPunct="1"/>
            <a:endParaRPr lang="de-DE" altLang="de-DE"/>
          </a:p>
        </p:txBody>
      </p:sp>
      <p:sp>
        <p:nvSpPr>
          <p:cNvPr id="15364" name="Line 4"/>
          <p:cNvSpPr>
            <a:spLocks noChangeShapeType="1"/>
          </p:cNvSpPr>
          <p:nvPr/>
        </p:nvSpPr>
        <p:spPr bwMode="auto">
          <a:xfrm>
            <a:off x="5076825" y="460375"/>
            <a:ext cx="0" cy="0"/>
          </a:xfrm>
          <a:prstGeom prst="line">
            <a:avLst/>
          </a:prstGeom>
          <a:noFill/>
          <a:ln w="12700" cap="rnd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de-DE"/>
          </a:p>
        </p:txBody>
      </p:sp>
      <p:sp>
        <p:nvSpPr>
          <p:cNvPr id="15365" name="Line 5"/>
          <p:cNvSpPr>
            <a:spLocks noChangeShapeType="1"/>
          </p:cNvSpPr>
          <p:nvPr/>
        </p:nvSpPr>
        <p:spPr bwMode="auto">
          <a:xfrm>
            <a:off x="5076825" y="460375"/>
            <a:ext cx="0" cy="0"/>
          </a:xfrm>
          <a:prstGeom prst="line">
            <a:avLst/>
          </a:prstGeom>
          <a:noFill/>
          <a:ln w="12700" cap="rnd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de-DE"/>
          </a:p>
        </p:txBody>
      </p:sp>
      <p:sp>
        <p:nvSpPr>
          <p:cNvPr id="15366" name="Line 6"/>
          <p:cNvSpPr>
            <a:spLocks noChangeShapeType="1"/>
          </p:cNvSpPr>
          <p:nvPr/>
        </p:nvSpPr>
        <p:spPr bwMode="auto">
          <a:xfrm>
            <a:off x="5076825" y="704850"/>
            <a:ext cx="0" cy="0"/>
          </a:xfrm>
          <a:prstGeom prst="line">
            <a:avLst/>
          </a:prstGeom>
          <a:noFill/>
          <a:ln w="12700" cap="rnd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de-DE"/>
          </a:p>
        </p:txBody>
      </p:sp>
      <p:sp>
        <p:nvSpPr>
          <p:cNvPr id="15367" name="Line 7"/>
          <p:cNvSpPr>
            <a:spLocks noChangeShapeType="1"/>
          </p:cNvSpPr>
          <p:nvPr/>
        </p:nvSpPr>
        <p:spPr bwMode="auto">
          <a:xfrm>
            <a:off x="5076825" y="704850"/>
            <a:ext cx="0" cy="0"/>
          </a:xfrm>
          <a:prstGeom prst="line">
            <a:avLst/>
          </a:prstGeom>
          <a:noFill/>
          <a:ln w="12700" cap="rnd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de-DE"/>
          </a:p>
        </p:txBody>
      </p:sp>
      <p:sp>
        <p:nvSpPr>
          <p:cNvPr id="15368" name="Line 8"/>
          <p:cNvSpPr>
            <a:spLocks noChangeShapeType="1"/>
          </p:cNvSpPr>
          <p:nvPr/>
        </p:nvSpPr>
        <p:spPr bwMode="auto">
          <a:xfrm>
            <a:off x="5076825" y="949325"/>
            <a:ext cx="0" cy="0"/>
          </a:xfrm>
          <a:prstGeom prst="line">
            <a:avLst/>
          </a:prstGeom>
          <a:noFill/>
          <a:ln w="12700" cap="rnd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de-DE"/>
          </a:p>
        </p:txBody>
      </p:sp>
      <p:sp>
        <p:nvSpPr>
          <p:cNvPr id="15369" name="Line 9"/>
          <p:cNvSpPr>
            <a:spLocks noChangeShapeType="1"/>
          </p:cNvSpPr>
          <p:nvPr/>
        </p:nvSpPr>
        <p:spPr bwMode="auto">
          <a:xfrm>
            <a:off x="5076825" y="949325"/>
            <a:ext cx="0" cy="0"/>
          </a:xfrm>
          <a:prstGeom prst="line">
            <a:avLst/>
          </a:prstGeom>
          <a:noFill/>
          <a:ln w="12700" cap="rnd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de-DE"/>
          </a:p>
        </p:txBody>
      </p:sp>
      <p:sp>
        <p:nvSpPr>
          <p:cNvPr id="15370" name="Line 10"/>
          <p:cNvSpPr>
            <a:spLocks noChangeShapeType="1"/>
          </p:cNvSpPr>
          <p:nvPr/>
        </p:nvSpPr>
        <p:spPr bwMode="auto">
          <a:xfrm>
            <a:off x="5076825" y="1193800"/>
            <a:ext cx="0" cy="0"/>
          </a:xfrm>
          <a:prstGeom prst="line">
            <a:avLst/>
          </a:prstGeom>
          <a:noFill/>
          <a:ln w="12700" cap="rnd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de-DE"/>
          </a:p>
        </p:txBody>
      </p:sp>
      <p:sp>
        <p:nvSpPr>
          <p:cNvPr id="15371" name="Line 11"/>
          <p:cNvSpPr>
            <a:spLocks noChangeShapeType="1"/>
          </p:cNvSpPr>
          <p:nvPr/>
        </p:nvSpPr>
        <p:spPr bwMode="auto">
          <a:xfrm>
            <a:off x="5076825" y="1193800"/>
            <a:ext cx="0" cy="0"/>
          </a:xfrm>
          <a:prstGeom prst="line">
            <a:avLst/>
          </a:prstGeom>
          <a:noFill/>
          <a:ln w="12700" cap="rnd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de-DE"/>
          </a:p>
        </p:txBody>
      </p:sp>
      <p:sp>
        <p:nvSpPr>
          <p:cNvPr id="15372" name="Line 12"/>
          <p:cNvSpPr>
            <a:spLocks noChangeShapeType="1"/>
          </p:cNvSpPr>
          <p:nvPr/>
        </p:nvSpPr>
        <p:spPr bwMode="auto">
          <a:xfrm>
            <a:off x="5092700" y="1438275"/>
            <a:ext cx="0" cy="0"/>
          </a:xfrm>
          <a:prstGeom prst="line">
            <a:avLst/>
          </a:prstGeom>
          <a:noFill/>
          <a:ln w="12700" cap="rnd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de-DE"/>
          </a:p>
        </p:txBody>
      </p:sp>
      <p:sp>
        <p:nvSpPr>
          <p:cNvPr id="15373" name="Text Box 13"/>
          <p:cNvSpPr txBox="1">
            <a:spLocks/>
          </p:cNvSpPr>
          <p:nvPr/>
        </p:nvSpPr>
        <p:spPr bwMode="auto">
          <a:xfrm>
            <a:off x="739775" y="2647950"/>
            <a:ext cx="184150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 r:embed="rId2"/>
                  <a:srcRect/>
                  <a:tile tx="0" ty="0" sx="100000" sy="100000" flip="none" algn="tl"/>
                </a:blip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 sz="3200">
                <a:solidFill>
                  <a:srgbClr val="000000"/>
                </a:solidFill>
                <a:latin typeface="Gill Sans" charset="0"/>
                <a:ea typeface="ヒラギノ角ゴ ProN W3" charset="-128"/>
                <a:sym typeface="Gill Sans" charset="0"/>
              </a:defRPr>
            </a:lvl1pPr>
            <a:lvl2pPr marL="742950" indent="-285750" eaLnBrk="0" hangingPunct="0">
              <a:defRPr sz="3200">
                <a:solidFill>
                  <a:srgbClr val="000000"/>
                </a:solidFill>
                <a:latin typeface="Gill Sans" charset="0"/>
                <a:ea typeface="ヒラギノ角ゴ ProN W3" charset="-128"/>
                <a:sym typeface="Gill Sans" charset="0"/>
              </a:defRPr>
            </a:lvl2pPr>
            <a:lvl3pPr marL="1143000" indent="-228600" eaLnBrk="0" hangingPunct="0">
              <a:defRPr sz="3200">
                <a:solidFill>
                  <a:srgbClr val="000000"/>
                </a:solidFill>
                <a:latin typeface="Gill Sans" charset="0"/>
                <a:ea typeface="ヒラギノ角ゴ ProN W3" charset="-128"/>
                <a:sym typeface="Gill Sans" charset="0"/>
              </a:defRPr>
            </a:lvl3pPr>
            <a:lvl4pPr marL="1600200" indent="-228600" eaLnBrk="0" hangingPunct="0">
              <a:defRPr sz="3200">
                <a:solidFill>
                  <a:srgbClr val="000000"/>
                </a:solidFill>
                <a:latin typeface="Gill Sans" charset="0"/>
                <a:ea typeface="ヒラギノ角ゴ ProN W3" charset="-128"/>
                <a:sym typeface="Gill Sans" charset="0"/>
              </a:defRPr>
            </a:lvl4pPr>
            <a:lvl5pPr marL="2057400" indent="-228600" eaLnBrk="0" hangingPunct="0">
              <a:defRPr sz="3200">
                <a:solidFill>
                  <a:srgbClr val="000000"/>
                </a:solidFill>
                <a:latin typeface="Gill Sans" charset="0"/>
                <a:ea typeface="ヒラギノ角ゴ ProN W3" charset="-128"/>
                <a:sym typeface="Gill Sans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rgbClr val="000000"/>
                </a:solidFill>
                <a:latin typeface="Gill Sans" charset="0"/>
                <a:ea typeface="ヒラギノ角ゴ ProN W3" charset="-128"/>
                <a:sym typeface="Gill Sans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rgbClr val="000000"/>
                </a:solidFill>
                <a:latin typeface="Gill Sans" charset="0"/>
                <a:ea typeface="ヒラギノ角ゴ ProN W3" charset="-128"/>
                <a:sym typeface="Gill Sans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rgbClr val="000000"/>
                </a:solidFill>
                <a:latin typeface="Gill Sans" charset="0"/>
                <a:ea typeface="ヒラギノ角ゴ ProN W3" charset="-128"/>
                <a:sym typeface="Gill Sans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rgbClr val="000000"/>
                </a:solidFill>
                <a:latin typeface="Gill Sans" charset="0"/>
                <a:ea typeface="ヒラギノ角ゴ ProN W3" charset="-128"/>
                <a:sym typeface="Gill Sans" charset="0"/>
              </a:defRPr>
            </a:lvl9pPr>
          </a:lstStyle>
          <a:p>
            <a:pPr eaLnBrk="1" hangingPunct="1"/>
            <a:endParaRPr lang="de-DE" altLang="de-DE"/>
          </a:p>
        </p:txBody>
      </p:sp>
      <p:sp>
        <p:nvSpPr>
          <p:cNvPr id="15374" name="Line 14"/>
          <p:cNvSpPr>
            <a:spLocks noChangeShapeType="1"/>
          </p:cNvSpPr>
          <p:nvPr/>
        </p:nvSpPr>
        <p:spPr bwMode="auto">
          <a:xfrm>
            <a:off x="5076825" y="460375"/>
            <a:ext cx="0" cy="0"/>
          </a:xfrm>
          <a:prstGeom prst="line">
            <a:avLst/>
          </a:prstGeom>
          <a:noFill/>
          <a:ln w="12700" cap="rnd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de-DE"/>
          </a:p>
        </p:txBody>
      </p:sp>
      <p:sp>
        <p:nvSpPr>
          <p:cNvPr id="15375" name="Line 15"/>
          <p:cNvSpPr>
            <a:spLocks noChangeShapeType="1"/>
          </p:cNvSpPr>
          <p:nvPr/>
        </p:nvSpPr>
        <p:spPr bwMode="auto">
          <a:xfrm>
            <a:off x="5076825" y="460375"/>
            <a:ext cx="0" cy="0"/>
          </a:xfrm>
          <a:prstGeom prst="line">
            <a:avLst/>
          </a:prstGeom>
          <a:noFill/>
          <a:ln w="12700" cap="rnd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de-DE"/>
          </a:p>
        </p:txBody>
      </p:sp>
      <p:sp>
        <p:nvSpPr>
          <p:cNvPr id="15376" name="Line 16"/>
          <p:cNvSpPr>
            <a:spLocks noChangeShapeType="1"/>
          </p:cNvSpPr>
          <p:nvPr/>
        </p:nvSpPr>
        <p:spPr bwMode="auto">
          <a:xfrm>
            <a:off x="5076825" y="704850"/>
            <a:ext cx="0" cy="0"/>
          </a:xfrm>
          <a:prstGeom prst="line">
            <a:avLst/>
          </a:prstGeom>
          <a:noFill/>
          <a:ln w="12700" cap="rnd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de-DE"/>
          </a:p>
        </p:txBody>
      </p:sp>
      <p:sp>
        <p:nvSpPr>
          <p:cNvPr id="15377" name="Line 17"/>
          <p:cNvSpPr>
            <a:spLocks noChangeShapeType="1"/>
          </p:cNvSpPr>
          <p:nvPr/>
        </p:nvSpPr>
        <p:spPr bwMode="auto">
          <a:xfrm>
            <a:off x="5076825" y="704850"/>
            <a:ext cx="0" cy="0"/>
          </a:xfrm>
          <a:prstGeom prst="line">
            <a:avLst/>
          </a:prstGeom>
          <a:noFill/>
          <a:ln w="12700" cap="rnd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de-DE"/>
          </a:p>
        </p:txBody>
      </p:sp>
      <p:sp>
        <p:nvSpPr>
          <p:cNvPr id="15378" name="Line 18"/>
          <p:cNvSpPr>
            <a:spLocks noChangeShapeType="1"/>
          </p:cNvSpPr>
          <p:nvPr/>
        </p:nvSpPr>
        <p:spPr bwMode="auto">
          <a:xfrm>
            <a:off x="5076825" y="949325"/>
            <a:ext cx="0" cy="0"/>
          </a:xfrm>
          <a:prstGeom prst="line">
            <a:avLst/>
          </a:prstGeom>
          <a:noFill/>
          <a:ln w="12700" cap="rnd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de-DE"/>
          </a:p>
        </p:txBody>
      </p:sp>
      <p:sp>
        <p:nvSpPr>
          <p:cNvPr id="15379" name="Line 19"/>
          <p:cNvSpPr>
            <a:spLocks noChangeShapeType="1"/>
          </p:cNvSpPr>
          <p:nvPr/>
        </p:nvSpPr>
        <p:spPr bwMode="auto">
          <a:xfrm>
            <a:off x="5076825" y="949325"/>
            <a:ext cx="0" cy="0"/>
          </a:xfrm>
          <a:prstGeom prst="line">
            <a:avLst/>
          </a:prstGeom>
          <a:noFill/>
          <a:ln w="12700" cap="rnd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de-DE"/>
          </a:p>
        </p:txBody>
      </p:sp>
      <p:sp>
        <p:nvSpPr>
          <p:cNvPr id="15380" name="Line 20"/>
          <p:cNvSpPr>
            <a:spLocks noChangeShapeType="1"/>
          </p:cNvSpPr>
          <p:nvPr/>
        </p:nvSpPr>
        <p:spPr bwMode="auto">
          <a:xfrm>
            <a:off x="5076825" y="1193800"/>
            <a:ext cx="0" cy="0"/>
          </a:xfrm>
          <a:prstGeom prst="line">
            <a:avLst/>
          </a:prstGeom>
          <a:noFill/>
          <a:ln w="12700" cap="rnd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de-DE"/>
          </a:p>
        </p:txBody>
      </p:sp>
      <p:sp>
        <p:nvSpPr>
          <p:cNvPr id="15381" name="Line 21"/>
          <p:cNvSpPr>
            <a:spLocks noChangeShapeType="1"/>
          </p:cNvSpPr>
          <p:nvPr/>
        </p:nvSpPr>
        <p:spPr bwMode="auto">
          <a:xfrm>
            <a:off x="5076825" y="1193800"/>
            <a:ext cx="0" cy="0"/>
          </a:xfrm>
          <a:prstGeom prst="line">
            <a:avLst/>
          </a:prstGeom>
          <a:noFill/>
          <a:ln w="12700" cap="rnd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de-DE"/>
          </a:p>
        </p:txBody>
      </p:sp>
      <p:sp>
        <p:nvSpPr>
          <p:cNvPr id="15382" name="Line 22"/>
          <p:cNvSpPr>
            <a:spLocks noChangeShapeType="1"/>
          </p:cNvSpPr>
          <p:nvPr/>
        </p:nvSpPr>
        <p:spPr bwMode="auto">
          <a:xfrm>
            <a:off x="5092700" y="1438275"/>
            <a:ext cx="0" cy="0"/>
          </a:xfrm>
          <a:prstGeom prst="line">
            <a:avLst/>
          </a:prstGeom>
          <a:noFill/>
          <a:ln w="12700" cap="rnd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de-DE"/>
          </a:p>
        </p:txBody>
      </p:sp>
      <p:sp>
        <p:nvSpPr>
          <p:cNvPr id="15383" name="Text Box 23"/>
          <p:cNvSpPr txBox="1">
            <a:spLocks/>
          </p:cNvSpPr>
          <p:nvPr/>
        </p:nvSpPr>
        <p:spPr bwMode="auto">
          <a:xfrm>
            <a:off x="2251075" y="3440113"/>
            <a:ext cx="184150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 r:embed="rId2"/>
                  <a:srcRect/>
                  <a:tile tx="0" ty="0" sx="100000" sy="100000" flip="none" algn="tl"/>
                </a:blip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 sz="3200">
                <a:solidFill>
                  <a:srgbClr val="000000"/>
                </a:solidFill>
                <a:latin typeface="Gill Sans" charset="0"/>
                <a:ea typeface="ヒラギノ角ゴ ProN W3" charset="-128"/>
                <a:sym typeface="Gill Sans" charset="0"/>
              </a:defRPr>
            </a:lvl1pPr>
            <a:lvl2pPr marL="742950" indent="-285750" eaLnBrk="0" hangingPunct="0">
              <a:defRPr sz="3200">
                <a:solidFill>
                  <a:srgbClr val="000000"/>
                </a:solidFill>
                <a:latin typeface="Gill Sans" charset="0"/>
                <a:ea typeface="ヒラギノ角ゴ ProN W3" charset="-128"/>
                <a:sym typeface="Gill Sans" charset="0"/>
              </a:defRPr>
            </a:lvl2pPr>
            <a:lvl3pPr marL="1143000" indent="-228600" eaLnBrk="0" hangingPunct="0">
              <a:defRPr sz="3200">
                <a:solidFill>
                  <a:srgbClr val="000000"/>
                </a:solidFill>
                <a:latin typeface="Gill Sans" charset="0"/>
                <a:ea typeface="ヒラギノ角ゴ ProN W3" charset="-128"/>
                <a:sym typeface="Gill Sans" charset="0"/>
              </a:defRPr>
            </a:lvl3pPr>
            <a:lvl4pPr marL="1600200" indent="-228600" eaLnBrk="0" hangingPunct="0">
              <a:defRPr sz="3200">
                <a:solidFill>
                  <a:srgbClr val="000000"/>
                </a:solidFill>
                <a:latin typeface="Gill Sans" charset="0"/>
                <a:ea typeface="ヒラギノ角ゴ ProN W3" charset="-128"/>
                <a:sym typeface="Gill Sans" charset="0"/>
              </a:defRPr>
            </a:lvl4pPr>
            <a:lvl5pPr marL="2057400" indent="-228600" eaLnBrk="0" hangingPunct="0">
              <a:defRPr sz="3200">
                <a:solidFill>
                  <a:srgbClr val="000000"/>
                </a:solidFill>
                <a:latin typeface="Gill Sans" charset="0"/>
                <a:ea typeface="ヒラギノ角ゴ ProN W3" charset="-128"/>
                <a:sym typeface="Gill Sans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rgbClr val="000000"/>
                </a:solidFill>
                <a:latin typeface="Gill Sans" charset="0"/>
                <a:ea typeface="ヒラギノ角ゴ ProN W3" charset="-128"/>
                <a:sym typeface="Gill Sans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rgbClr val="000000"/>
                </a:solidFill>
                <a:latin typeface="Gill Sans" charset="0"/>
                <a:ea typeface="ヒラギノ角ゴ ProN W3" charset="-128"/>
                <a:sym typeface="Gill Sans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rgbClr val="000000"/>
                </a:solidFill>
                <a:latin typeface="Gill Sans" charset="0"/>
                <a:ea typeface="ヒラギノ角ゴ ProN W3" charset="-128"/>
                <a:sym typeface="Gill Sans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rgbClr val="000000"/>
                </a:solidFill>
                <a:latin typeface="Gill Sans" charset="0"/>
                <a:ea typeface="ヒラギノ角ゴ ProN W3" charset="-128"/>
                <a:sym typeface="Gill Sans" charset="0"/>
              </a:defRPr>
            </a:lvl9pPr>
          </a:lstStyle>
          <a:p>
            <a:pPr eaLnBrk="1" hangingPunct="1"/>
            <a:endParaRPr lang="de-DE" altLang="de-DE"/>
          </a:p>
        </p:txBody>
      </p:sp>
      <p:sp>
        <p:nvSpPr>
          <p:cNvPr id="15384" name="Text Box 131"/>
          <p:cNvSpPr txBox="1">
            <a:spLocks/>
          </p:cNvSpPr>
          <p:nvPr/>
        </p:nvSpPr>
        <p:spPr bwMode="auto">
          <a:xfrm>
            <a:off x="277736" y="171466"/>
            <a:ext cx="9217025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 r:embed="rId2"/>
                  <a:srcRect/>
                  <a:tile tx="0" ty="0" sx="100000" sy="100000" flip="none" algn="tl"/>
                </a:blip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3200">
                <a:solidFill>
                  <a:srgbClr val="000000"/>
                </a:solidFill>
                <a:latin typeface="Gill Sans" charset="0"/>
                <a:ea typeface="ヒラギノ角ゴ ProN W3" charset="-128"/>
                <a:sym typeface="Gill Sans" charset="0"/>
              </a:defRPr>
            </a:lvl1pPr>
            <a:lvl2pPr marL="742950" indent="-285750" eaLnBrk="0" hangingPunct="0">
              <a:defRPr sz="3200">
                <a:solidFill>
                  <a:srgbClr val="000000"/>
                </a:solidFill>
                <a:latin typeface="Gill Sans" charset="0"/>
                <a:ea typeface="ヒラギノ角ゴ ProN W3" charset="-128"/>
                <a:sym typeface="Gill Sans" charset="0"/>
              </a:defRPr>
            </a:lvl2pPr>
            <a:lvl3pPr marL="1143000" indent="-228600" eaLnBrk="0" hangingPunct="0">
              <a:defRPr sz="3200">
                <a:solidFill>
                  <a:srgbClr val="000000"/>
                </a:solidFill>
                <a:latin typeface="Gill Sans" charset="0"/>
                <a:ea typeface="ヒラギノ角ゴ ProN W3" charset="-128"/>
                <a:sym typeface="Gill Sans" charset="0"/>
              </a:defRPr>
            </a:lvl3pPr>
            <a:lvl4pPr marL="1600200" indent="-228600" eaLnBrk="0" hangingPunct="0">
              <a:defRPr sz="3200">
                <a:solidFill>
                  <a:srgbClr val="000000"/>
                </a:solidFill>
                <a:latin typeface="Gill Sans" charset="0"/>
                <a:ea typeface="ヒラギノ角ゴ ProN W3" charset="-128"/>
                <a:sym typeface="Gill Sans" charset="0"/>
              </a:defRPr>
            </a:lvl4pPr>
            <a:lvl5pPr marL="2057400" indent="-228600" eaLnBrk="0" hangingPunct="0">
              <a:defRPr sz="3200">
                <a:solidFill>
                  <a:srgbClr val="000000"/>
                </a:solidFill>
                <a:latin typeface="Gill Sans" charset="0"/>
                <a:ea typeface="ヒラギノ角ゴ ProN W3" charset="-128"/>
                <a:sym typeface="Gill Sans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rgbClr val="000000"/>
                </a:solidFill>
                <a:latin typeface="Gill Sans" charset="0"/>
                <a:ea typeface="ヒラギノ角ゴ ProN W3" charset="-128"/>
                <a:sym typeface="Gill Sans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rgbClr val="000000"/>
                </a:solidFill>
                <a:latin typeface="Gill Sans" charset="0"/>
                <a:ea typeface="ヒラギノ角ゴ ProN W3" charset="-128"/>
                <a:sym typeface="Gill Sans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rgbClr val="000000"/>
                </a:solidFill>
                <a:latin typeface="Gill Sans" charset="0"/>
                <a:ea typeface="ヒラギノ角ゴ ProN W3" charset="-128"/>
                <a:sym typeface="Gill Sans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rgbClr val="000000"/>
                </a:solidFill>
                <a:latin typeface="Gill Sans" charset="0"/>
                <a:ea typeface="ヒラギノ角ゴ ProN W3" charset="-128"/>
                <a:sym typeface="Gill Sans" charset="0"/>
              </a:defRPr>
            </a:lvl9pPr>
          </a:lstStyle>
          <a:p>
            <a:pPr eaLnBrk="1" hangingPunct="1"/>
            <a:r>
              <a:rPr lang="de-DE" altLang="de-DE" sz="2800" b="1" dirty="0" smtClean="0">
                <a:latin typeface="Arial" charset="0"/>
              </a:rPr>
              <a:t>Aufgaben der Familienzentren (Auszug)</a:t>
            </a:r>
            <a:endParaRPr lang="de-DE" altLang="de-DE" sz="2800" b="1" dirty="0">
              <a:latin typeface="Arial" charset="0"/>
            </a:endParaRPr>
          </a:p>
        </p:txBody>
      </p:sp>
      <p:sp>
        <p:nvSpPr>
          <p:cNvPr id="2" name="Rechteck 1"/>
          <p:cNvSpPr/>
          <p:nvPr/>
        </p:nvSpPr>
        <p:spPr>
          <a:xfrm>
            <a:off x="255464" y="949325"/>
            <a:ext cx="9721080" cy="64940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/>
            <a:r>
              <a:rPr lang="de-DE" sz="1600" dirty="0"/>
              <a:t>•Schaffung eines offenen Treffpunkts für Familien, eines niederschwelligen Angebots für Kinder und Eltern sowie einer Anlaufstelle für Kinder in Not </a:t>
            </a:r>
            <a:endParaRPr lang="de-DE" sz="1600" dirty="0" smtClean="0"/>
          </a:p>
          <a:p>
            <a:pPr algn="l"/>
            <a:endParaRPr lang="de-DE" sz="1600" dirty="0"/>
          </a:p>
          <a:p>
            <a:pPr algn="l"/>
            <a:r>
              <a:rPr lang="de-DE" sz="1600" dirty="0" smtClean="0"/>
              <a:t>•</a:t>
            </a:r>
            <a:r>
              <a:rPr lang="de-DE" sz="1600" dirty="0"/>
              <a:t>Kinderbetreuung auch zu ungewöhnlichen Zeiten </a:t>
            </a:r>
            <a:endParaRPr lang="de-DE" sz="1600" dirty="0" smtClean="0"/>
          </a:p>
          <a:p>
            <a:pPr algn="l"/>
            <a:endParaRPr lang="de-DE" sz="1600" dirty="0"/>
          </a:p>
          <a:p>
            <a:pPr algn="l"/>
            <a:r>
              <a:rPr lang="de-DE" sz="1600" dirty="0" smtClean="0"/>
              <a:t>•</a:t>
            </a:r>
            <a:r>
              <a:rPr lang="de-DE" sz="1600" dirty="0"/>
              <a:t>Vermittlung von Erziehungsberatung, Schwangeren- und Konfliktberatung, Paar- und Trennungsberatung sowie </a:t>
            </a:r>
            <a:r>
              <a:rPr lang="de-DE" sz="1600" dirty="0" smtClean="0"/>
              <a:t>Schuldnerberatung</a:t>
            </a:r>
          </a:p>
          <a:p>
            <a:pPr algn="l"/>
            <a:r>
              <a:rPr lang="de-DE" sz="1600" dirty="0" smtClean="0"/>
              <a:t> </a:t>
            </a:r>
            <a:endParaRPr lang="de-DE" sz="1600" dirty="0"/>
          </a:p>
          <a:p>
            <a:pPr algn="l"/>
            <a:r>
              <a:rPr lang="de-DE" sz="1600" dirty="0"/>
              <a:t>•niederschwelliges und zielgruppenorientiertes Bildungsangebot zu Fragen der Erziehungs-, Alltags- und Entwicklungsbegleitungskompetenz sowie der musischen Bildung </a:t>
            </a:r>
            <a:endParaRPr lang="de-DE" sz="1600" dirty="0" smtClean="0"/>
          </a:p>
          <a:p>
            <a:pPr algn="l"/>
            <a:endParaRPr lang="de-DE" sz="1600" dirty="0"/>
          </a:p>
          <a:p>
            <a:pPr algn="l"/>
            <a:r>
              <a:rPr lang="de-DE" sz="1600" dirty="0"/>
              <a:t>•Kooperation mit ASD und Sozialpädagogischer Familienhilfe </a:t>
            </a:r>
            <a:endParaRPr lang="de-DE" sz="1600" dirty="0" smtClean="0"/>
          </a:p>
          <a:p>
            <a:pPr algn="l"/>
            <a:endParaRPr lang="de-DE" sz="1600" dirty="0"/>
          </a:p>
          <a:p>
            <a:pPr algn="l"/>
            <a:r>
              <a:rPr lang="de-DE" sz="1600" dirty="0" smtClean="0"/>
              <a:t>•</a:t>
            </a:r>
            <a:r>
              <a:rPr lang="de-DE" sz="1600" dirty="0"/>
              <a:t>Servicedienste für Familien und Koordinierung der "Servicestelle" </a:t>
            </a:r>
            <a:endParaRPr lang="de-DE" sz="1600" dirty="0" smtClean="0"/>
          </a:p>
          <a:p>
            <a:pPr algn="l"/>
            <a:endParaRPr lang="de-DE" sz="1600" dirty="0"/>
          </a:p>
          <a:p>
            <a:pPr algn="l"/>
            <a:r>
              <a:rPr lang="de-DE" sz="1600" dirty="0"/>
              <a:t>•Bereitstellung einer Anlaufstelle im Vorfeld der Familiengründung </a:t>
            </a:r>
            <a:endParaRPr lang="de-DE" sz="1600" dirty="0" smtClean="0"/>
          </a:p>
          <a:p>
            <a:pPr algn="l"/>
            <a:endParaRPr lang="de-DE" sz="1600" dirty="0"/>
          </a:p>
          <a:p>
            <a:pPr algn="l"/>
            <a:r>
              <a:rPr lang="de-DE" sz="1600" dirty="0" smtClean="0"/>
              <a:t>•</a:t>
            </a:r>
            <a:r>
              <a:rPr lang="de-DE" sz="1600" dirty="0"/>
              <a:t>Bereitstellung eines Angebots in der Gesundheitsvorsorge und -bildung </a:t>
            </a:r>
            <a:endParaRPr lang="de-DE" sz="1600" dirty="0" smtClean="0"/>
          </a:p>
          <a:p>
            <a:pPr algn="l"/>
            <a:endParaRPr lang="de-DE" sz="1600" dirty="0" smtClean="0"/>
          </a:p>
          <a:p>
            <a:pPr algn="l"/>
            <a:r>
              <a:rPr lang="de-DE" sz="1600" dirty="0" smtClean="0"/>
              <a:t>•</a:t>
            </a:r>
            <a:r>
              <a:rPr lang="de-DE" sz="1600" dirty="0"/>
              <a:t>Förderung der Integration von Kindern mit Behinderungen </a:t>
            </a:r>
            <a:endParaRPr lang="de-DE" sz="1600" dirty="0" smtClean="0"/>
          </a:p>
          <a:p>
            <a:pPr algn="l"/>
            <a:endParaRPr lang="de-DE" sz="1600" dirty="0" smtClean="0"/>
          </a:p>
          <a:p>
            <a:pPr algn="l"/>
            <a:r>
              <a:rPr lang="de-DE" sz="1600" dirty="0" smtClean="0"/>
              <a:t>•</a:t>
            </a:r>
            <a:r>
              <a:rPr lang="de-DE" sz="1600" dirty="0"/>
              <a:t>Unterstützung von Nachbarschaftshilfen für/mit Familien </a:t>
            </a:r>
            <a:endParaRPr lang="de-DE" sz="1600" dirty="0" smtClean="0"/>
          </a:p>
          <a:p>
            <a:pPr algn="l"/>
            <a:endParaRPr lang="de-DE" sz="1600" dirty="0"/>
          </a:p>
          <a:p>
            <a:pPr algn="l"/>
            <a:r>
              <a:rPr lang="de-DE" sz="1600" dirty="0"/>
              <a:t>•Einrichtung einer Infobörse für familienorientierte Angebote (z.B. im Stadtteil) </a:t>
            </a:r>
            <a:endParaRPr lang="de-DE" sz="1600" dirty="0" smtClean="0"/>
          </a:p>
          <a:p>
            <a:pPr algn="l"/>
            <a:endParaRPr lang="de-DE" sz="1600" dirty="0"/>
          </a:p>
        </p:txBody>
      </p:sp>
    </p:spTree>
    <p:extLst>
      <p:ext uri="{BB962C8B-B14F-4D97-AF65-F5344CB8AC3E}">
        <p14:creationId xmlns:p14="http://schemas.microsoft.com/office/powerpoint/2010/main" val="492402184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3381" y="167987"/>
            <a:ext cx="1081088" cy="1441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362" name="Oval 2"/>
          <p:cNvSpPr>
            <a:spLocks/>
          </p:cNvSpPr>
          <p:nvPr/>
        </p:nvSpPr>
        <p:spPr bwMode="auto">
          <a:xfrm>
            <a:off x="13792200" y="4406900"/>
            <a:ext cx="3111500" cy="2349500"/>
          </a:xfrm>
          <a:prstGeom prst="ellipse">
            <a:avLst/>
          </a:prstGeom>
          <a:noFill/>
          <a:ln w="50800">
            <a:solidFill>
              <a:srgbClr val="FF0000">
                <a:alpha val="31764"/>
              </a:srgb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>
            <a:lvl1pPr eaLnBrk="0" hangingPunct="0">
              <a:defRPr sz="3200">
                <a:solidFill>
                  <a:srgbClr val="000000"/>
                </a:solidFill>
                <a:latin typeface="Gill Sans" charset="0"/>
                <a:ea typeface="ヒラギノ角ゴ ProN W3" charset="-128"/>
                <a:sym typeface="Gill Sans" charset="0"/>
              </a:defRPr>
            </a:lvl1pPr>
            <a:lvl2pPr marL="742950" indent="-285750" eaLnBrk="0" hangingPunct="0">
              <a:defRPr sz="3200">
                <a:solidFill>
                  <a:srgbClr val="000000"/>
                </a:solidFill>
                <a:latin typeface="Gill Sans" charset="0"/>
                <a:ea typeface="ヒラギノ角ゴ ProN W3" charset="-128"/>
                <a:sym typeface="Gill Sans" charset="0"/>
              </a:defRPr>
            </a:lvl2pPr>
            <a:lvl3pPr marL="1143000" indent="-228600" eaLnBrk="0" hangingPunct="0">
              <a:defRPr sz="3200">
                <a:solidFill>
                  <a:srgbClr val="000000"/>
                </a:solidFill>
                <a:latin typeface="Gill Sans" charset="0"/>
                <a:ea typeface="ヒラギノ角ゴ ProN W3" charset="-128"/>
                <a:sym typeface="Gill Sans" charset="0"/>
              </a:defRPr>
            </a:lvl3pPr>
            <a:lvl4pPr marL="1600200" indent="-228600" eaLnBrk="0" hangingPunct="0">
              <a:defRPr sz="3200">
                <a:solidFill>
                  <a:srgbClr val="000000"/>
                </a:solidFill>
                <a:latin typeface="Gill Sans" charset="0"/>
                <a:ea typeface="ヒラギノ角ゴ ProN W3" charset="-128"/>
                <a:sym typeface="Gill Sans" charset="0"/>
              </a:defRPr>
            </a:lvl4pPr>
            <a:lvl5pPr marL="2057400" indent="-228600" eaLnBrk="0" hangingPunct="0">
              <a:defRPr sz="3200">
                <a:solidFill>
                  <a:srgbClr val="000000"/>
                </a:solidFill>
                <a:latin typeface="Gill Sans" charset="0"/>
                <a:ea typeface="ヒラギノ角ゴ ProN W3" charset="-128"/>
                <a:sym typeface="Gill Sans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rgbClr val="000000"/>
                </a:solidFill>
                <a:latin typeface="Gill Sans" charset="0"/>
                <a:ea typeface="ヒラギノ角ゴ ProN W3" charset="-128"/>
                <a:sym typeface="Gill Sans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rgbClr val="000000"/>
                </a:solidFill>
                <a:latin typeface="Gill Sans" charset="0"/>
                <a:ea typeface="ヒラギノ角ゴ ProN W3" charset="-128"/>
                <a:sym typeface="Gill Sans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rgbClr val="000000"/>
                </a:solidFill>
                <a:latin typeface="Gill Sans" charset="0"/>
                <a:ea typeface="ヒラギノ角ゴ ProN W3" charset="-128"/>
                <a:sym typeface="Gill Sans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rgbClr val="000000"/>
                </a:solidFill>
                <a:latin typeface="Gill Sans" charset="0"/>
                <a:ea typeface="ヒラギノ角ゴ ProN W3" charset="-128"/>
                <a:sym typeface="Gill Sans" charset="0"/>
              </a:defRPr>
            </a:lvl9pPr>
          </a:lstStyle>
          <a:p>
            <a:pPr eaLnBrk="1" hangingPunct="1"/>
            <a:endParaRPr lang="de-DE" altLang="de-DE"/>
          </a:p>
        </p:txBody>
      </p:sp>
      <p:sp>
        <p:nvSpPr>
          <p:cNvPr id="15363" name="Rectangle 3"/>
          <p:cNvSpPr>
            <a:spLocks/>
          </p:cNvSpPr>
          <p:nvPr/>
        </p:nvSpPr>
        <p:spPr bwMode="auto">
          <a:xfrm>
            <a:off x="0" y="7327900"/>
            <a:ext cx="10160000" cy="292100"/>
          </a:xfrm>
          <a:prstGeom prst="rect">
            <a:avLst/>
          </a:prstGeom>
          <a:gradFill rotWithShape="0">
            <a:gsLst>
              <a:gs pos="0">
                <a:srgbClr val="E0141E"/>
              </a:gs>
              <a:gs pos="100000">
                <a:srgbClr val="FEFCFC"/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254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 eaLnBrk="0" hangingPunct="0">
              <a:defRPr sz="3200">
                <a:solidFill>
                  <a:srgbClr val="000000"/>
                </a:solidFill>
                <a:latin typeface="Gill Sans" charset="0"/>
                <a:ea typeface="ヒラギノ角ゴ ProN W3" charset="-128"/>
                <a:sym typeface="Gill Sans" charset="0"/>
              </a:defRPr>
            </a:lvl1pPr>
            <a:lvl2pPr marL="742950" indent="-285750" eaLnBrk="0" hangingPunct="0">
              <a:defRPr sz="3200">
                <a:solidFill>
                  <a:srgbClr val="000000"/>
                </a:solidFill>
                <a:latin typeface="Gill Sans" charset="0"/>
                <a:ea typeface="ヒラギノ角ゴ ProN W3" charset="-128"/>
                <a:sym typeface="Gill Sans" charset="0"/>
              </a:defRPr>
            </a:lvl2pPr>
            <a:lvl3pPr marL="1143000" indent="-228600" eaLnBrk="0" hangingPunct="0">
              <a:defRPr sz="3200">
                <a:solidFill>
                  <a:srgbClr val="000000"/>
                </a:solidFill>
                <a:latin typeface="Gill Sans" charset="0"/>
                <a:ea typeface="ヒラギノ角ゴ ProN W3" charset="-128"/>
                <a:sym typeface="Gill Sans" charset="0"/>
              </a:defRPr>
            </a:lvl3pPr>
            <a:lvl4pPr marL="1600200" indent="-228600" eaLnBrk="0" hangingPunct="0">
              <a:defRPr sz="3200">
                <a:solidFill>
                  <a:srgbClr val="000000"/>
                </a:solidFill>
                <a:latin typeface="Gill Sans" charset="0"/>
                <a:ea typeface="ヒラギノ角ゴ ProN W3" charset="-128"/>
                <a:sym typeface="Gill Sans" charset="0"/>
              </a:defRPr>
            </a:lvl4pPr>
            <a:lvl5pPr marL="2057400" indent="-228600" eaLnBrk="0" hangingPunct="0">
              <a:defRPr sz="3200">
                <a:solidFill>
                  <a:srgbClr val="000000"/>
                </a:solidFill>
                <a:latin typeface="Gill Sans" charset="0"/>
                <a:ea typeface="ヒラギノ角ゴ ProN W3" charset="-128"/>
                <a:sym typeface="Gill Sans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rgbClr val="000000"/>
                </a:solidFill>
                <a:latin typeface="Gill Sans" charset="0"/>
                <a:ea typeface="ヒラギノ角ゴ ProN W3" charset="-128"/>
                <a:sym typeface="Gill Sans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rgbClr val="000000"/>
                </a:solidFill>
                <a:latin typeface="Gill Sans" charset="0"/>
                <a:ea typeface="ヒラギノ角ゴ ProN W3" charset="-128"/>
                <a:sym typeface="Gill Sans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rgbClr val="000000"/>
                </a:solidFill>
                <a:latin typeface="Gill Sans" charset="0"/>
                <a:ea typeface="ヒラギノ角ゴ ProN W3" charset="-128"/>
                <a:sym typeface="Gill Sans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rgbClr val="000000"/>
                </a:solidFill>
                <a:latin typeface="Gill Sans" charset="0"/>
                <a:ea typeface="ヒラギノ角ゴ ProN W3" charset="-128"/>
                <a:sym typeface="Gill Sans" charset="0"/>
              </a:defRPr>
            </a:lvl9pPr>
          </a:lstStyle>
          <a:p>
            <a:pPr eaLnBrk="1" hangingPunct="1"/>
            <a:endParaRPr lang="de-DE" altLang="de-DE"/>
          </a:p>
        </p:txBody>
      </p:sp>
      <p:sp>
        <p:nvSpPr>
          <p:cNvPr id="15364" name="Line 4"/>
          <p:cNvSpPr>
            <a:spLocks noChangeShapeType="1"/>
          </p:cNvSpPr>
          <p:nvPr/>
        </p:nvSpPr>
        <p:spPr bwMode="auto">
          <a:xfrm>
            <a:off x="5076825" y="460375"/>
            <a:ext cx="0" cy="0"/>
          </a:xfrm>
          <a:prstGeom prst="line">
            <a:avLst/>
          </a:prstGeom>
          <a:noFill/>
          <a:ln w="12700" cap="rnd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de-DE"/>
          </a:p>
        </p:txBody>
      </p:sp>
      <p:sp>
        <p:nvSpPr>
          <p:cNvPr id="15365" name="Line 5"/>
          <p:cNvSpPr>
            <a:spLocks noChangeShapeType="1"/>
          </p:cNvSpPr>
          <p:nvPr/>
        </p:nvSpPr>
        <p:spPr bwMode="auto">
          <a:xfrm>
            <a:off x="5076825" y="460375"/>
            <a:ext cx="0" cy="0"/>
          </a:xfrm>
          <a:prstGeom prst="line">
            <a:avLst/>
          </a:prstGeom>
          <a:noFill/>
          <a:ln w="12700" cap="rnd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de-DE"/>
          </a:p>
        </p:txBody>
      </p:sp>
      <p:sp>
        <p:nvSpPr>
          <p:cNvPr id="15366" name="Line 6"/>
          <p:cNvSpPr>
            <a:spLocks noChangeShapeType="1"/>
          </p:cNvSpPr>
          <p:nvPr/>
        </p:nvSpPr>
        <p:spPr bwMode="auto">
          <a:xfrm>
            <a:off x="5076825" y="704850"/>
            <a:ext cx="0" cy="0"/>
          </a:xfrm>
          <a:prstGeom prst="line">
            <a:avLst/>
          </a:prstGeom>
          <a:noFill/>
          <a:ln w="12700" cap="rnd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de-DE"/>
          </a:p>
        </p:txBody>
      </p:sp>
      <p:sp>
        <p:nvSpPr>
          <p:cNvPr id="15367" name="Line 7"/>
          <p:cNvSpPr>
            <a:spLocks noChangeShapeType="1"/>
          </p:cNvSpPr>
          <p:nvPr/>
        </p:nvSpPr>
        <p:spPr bwMode="auto">
          <a:xfrm>
            <a:off x="5076825" y="704850"/>
            <a:ext cx="0" cy="0"/>
          </a:xfrm>
          <a:prstGeom prst="line">
            <a:avLst/>
          </a:prstGeom>
          <a:noFill/>
          <a:ln w="12700" cap="rnd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de-DE"/>
          </a:p>
        </p:txBody>
      </p:sp>
      <p:sp>
        <p:nvSpPr>
          <p:cNvPr id="15368" name="Line 8"/>
          <p:cNvSpPr>
            <a:spLocks noChangeShapeType="1"/>
          </p:cNvSpPr>
          <p:nvPr/>
        </p:nvSpPr>
        <p:spPr bwMode="auto">
          <a:xfrm>
            <a:off x="5076825" y="949325"/>
            <a:ext cx="0" cy="0"/>
          </a:xfrm>
          <a:prstGeom prst="line">
            <a:avLst/>
          </a:prstGeom>
          <a:noFill/>
          <a:ln w="12700" cap="rnd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de-DE"/>
          </a:p>
        </p:txBody>
      </p:sp>
      <p:sp>
        <p:nvSpPr>
          <p:cNvPr id="15369" name="Line 9"/>
          <p:cNvSpPr>
            <a:spLocks noChangeShapeType="1"/>
          </p:cNvSpPr>
          <p:nvPr/>
        </p:nvSpPr>
        <p:spPr bwMode="auto">
          <a:xfrm>
            <a:off x="5076825" y="949325"/>
            <a:ext cx="0" cy="0"/>
          </a:xfrm>
          <a:prstGeom prst="line">
            <a:avLst/>
          </a:prstGeom>
          <a:noFill/>
          <a:ln w="12700" cap="rnd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de-DE"/>
          </a:p>
        </p:txBody>
      </p:sp>
      <p:sp>
        <p:nvSpPr>
          <p:cNvPr id="15370" name="Line 10"/>
          <p:cNvSpPr>
            <a:spLocks noChangeShapeType="1"/>
          </p:cNvSpPr>
          <p:nvPr/>
        </p:nvSpPr>
        <p:spPr bwMode="auto">
          <a:xfrm>
            <a:off x="5076825" y="1193800"/>
            <a:ext cx="0" cy="0"/>
          </a:xfrm>
          <a:prstGeom prst="line">
            <a:avLst/>
          </a:prstGeom>
          <a:noFill/>
          <a:ln w="12700" cap="rnd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de-DE"/>
          </a:p>
        </p:txBody>
      </p:sp>
      <p:sp>
        <p:nvSpPr>
          <p:cNvPr id="15371" name="Line 11"/>
          <p:cNvSpPr>
            <a:spLocks noChangeShapeType="1"/>
          </p:cNvSpPr>
          <p:nvPr/>
        </p:nvSpPr>
        <p:spPr bwMode="auto">
          <a:xfrm>
            <a:off x="5076825" y="1193800"/>
            <a:ext cx="0" cy="0"/>
          </a:xfrm>
          <a:prstGeom prst="line">
            <a:avLst/>
          </a:prstGeom>
          <a:noFill/>
          <a:ln w="12700" cap="rnd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de-DE"/>
          </a:p>
        </p:txBody>
      </p:sp>
      <p:sp>
        <p:nvSpPr>
          <p:cNvPr id="15372" name="Line 12"/>
          <p:cNvSpPr>
            <a:spLocks noChangeShapeType="1"/>
          </p:cNvSpPr>
          <p:nvPr/>
        </p:nvSpPr>
        <p:spPr bwMode="auto">
          <a:xfrm>
            <a:off x="5092700" y="1438275"/>
            <a:ext cx="0" cy="0"/>
          </a:xfrm>
          <a:prstGeom prst="line">
            <a:avLst/>
          </a:prstGeom>
          <a:noFill/>
          <a:ln w="12700" cap="rnd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de-DE"/>
          </a:p>
        </p:txBody>
      </p:sp>
      <p:sp>
        <p:nvSpPr>
          <p:cNvPr id="15373" name="Text Box 13"/>
          <p:cNvSpPr txBox="1">
            <a:spLocks/>
          </p:cNvSpPr>
          <p:nvPr/>
        </p:nvSpPr>
        <p:spPr bwMode="auto">
          <a:xfrm>
            <a:off x="739775" y="2647950"/>
            <a:ext cx="184150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 r:embed="rId3"/>
                  <a:srcRect/>
                  <a:tile tx="0" ty="0" sx="100000" sy="100000" flip="none" algn="tl"/>
                </a:blip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 sz="3200">
                <a:solidFill>
                  <a:srgbClr val="000000"/>
                </a:solidFill>
                <a:latin typeface="Gill Sans" charset="0"/>
                <a:ea typeface="ヒラギノ角ゴ ProN W3" charset="-128"/>
                <a:sym typeface="Gill Sans" charset="0"/>
              </a:defRPr>
            </a:lvl1pPr>
            <a:lvl2pPr marL="742950" indent="-285750" eaLnBrk="0" hangingPunct="0">
              <a:defRPr sz="3200">
                <a:solidFill>
                  <a:srgbClr val="000000"/>
                </a:solidFill>
                <a:latin typeface="Gill Sans" charset="0"/>
                <a:ea typeface="ヒラギノ角ゴ ProN W3" charset="-128"/>
                <a:sym typeface="Gill Sans" charset="0"/>
              </a:defRPr>
            </a:lvl2pPr>
            <a:lvl3pPr marL="1143000" indent="-228600" eaLnBrk="0" hangingPunct="0">
              <a:defRPr sz="3200">
                <a:solidFill>
                  <a:srgbClr val="000000"/>
                </a:solidFill>
                <a:latin typeface="Gill Sans" charset="0"/>
                <a:ea typeface="ヒラギノ角ゴ ProN W3" charset="-128"/>
                <a:sym typeface="Gill Sans" charset="0"/>
              </a:defRPr>
            </a:lvl3pPr>
            <a:lvl4pPr marL="1600200" indent="-228600" eaLnBrk="0" hangingPunct="0">
              <a:defRPr sz="3200">
                <a:solidFill>
                  <a:srgbClr val="000000"/>
                </a:solidFill>
                <a:latin typeface="Gill Sans" charset="0"/>
                <a:ea typeface="ヒラギノ角ゴ ProN W3" charset="-128"/>
                <a:sym typeface="Gill Sans" charset="0"/>
              </a:defRPr>
            </a:lvl4pPr>
            <a:lvl5pPr marL="2057400" indent="-228600" eaLnBrk="0" hangingPunct="0">
              <a:defRPr sz="3200">
                <a:solidFill>
                  <a:srgbClr val="000000"/>
                </a:solidFill>
                <a:latin typeface="Gill Sans" charset="0"/>
                <a:ea typeface="ヒラギノ角ゴ ProN W3" charset="-128"/>
                <a:sym typeface="Gill Sans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rgbClr val="000000"/>
                </a:solidFill>
                <a:latin typeface="Gill Sans" charset="0"/>
                <a:ea typeface="ヒラギノ角ゴ ProN W3" charset="-128"/>
                <a:sym typeface="Gill Sans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rgbClr val="000000"/>
                </a:solidFill>
                <a:latin typeface="Gill Sans" charset="0"/>
                <a:ea typeface="ヒラギノ角ゴ ProN W3" charset="-128"/>
                <a:sym typeface="Gill Sans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rgbClr val="000000"/>
                </a:solidFill>
                <a:latin typeface="Gill Sans" charset="0"/>
                <a:ea typeface="ヒラギノ角ゴ ProN W3" charset="-128"/>
                <a:sym typeface="Gill Sans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rgbClr val="000000"/>
                </a:solidFill>
                <a:latin typeface="Gill Sans" charset="0"/>
                <a:ea typeface="ヒラギノ角ゴ ProN W3" charset="-128"/>
                <a:sym typeface="Gill Sans" charset="0"/>
              </a:defRPr>
            </a:lvl9pPr>
          </a:lstStyle>
          <a:p>
            <a:pPr eaLnBrk="1" hangingPunct="1"/>
            <a:endParaRPr lang="de-DE" altLang="de-DE"/>
          </a:p>
        </p:txBody>
      </p:sp>
      <p:sp>
        <p:nvSpPr>
          <p:cNvPr id="15374" name="Line 14"/>
          <p:cNvSpPr>
            <a:spLocks noChangeShapeType="1"/>
          </p:cNvSpPr>
          <p:nvPr/>
        </p:nvSpPr>
        <p:spPr bwMode="auto">
          <a:xfrm>
            <a:off x="5076825" y="460375"/>
            <a:ext cx="0" cy="0"/>
          </a:xfrm>
          <a:prstGeom prst="line">
            <a:avLst/>
          </a:prstGeom>
          <a:noFill/>
          <a:ln w="12700" cap="rnd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de-DE"/>
          </a:p>
        </p:txBody>
      </p:sp>
      <p:sp>
        <p:nvSpPr>
          <p:cNvPr id="15375" name="Line 15"/>
          <p:cNvSpPr>
            <a:spLocks noChangeShapeType="1"/>
          </p:cNvSpPr>
          <p:nvPr/>
        </p:nvSpPr>
        <p:spPr bwMode="auto">
          <a:xfrm>
            <a:off x="5076825" y="460375"/>
            <a:ext cx="0" cy="0"/>
          </a:xfrm>
          <a:prstGeom prst="line">
            <a:avLst/>
          </a:prstGeom>
          <a:noFill/>
          <a:ln w="12700" cap="rnd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de-DE"/>
          </a:p>
        </p:txBody>
      </p:sp>
      <p:sp>
        <p:nvSpPr>
          <p:cNvPr id="15376" name="Line 16"/>
          <p:cNvSpPr>
            <a:spLocks noChangeShapeType="1"/>
          </p:cNvSpPr>
          <p:nvPr/>
        </p:nvSpPr>
        <p:spPr bwMode="auto">
          <a:xfrm>
            <a:off x="5076825" y="704850"/>
            <a:ext cx="0" cy="0"/>
          </a:xfrm>
          <a:prstGeom prst="line">
            <a:avLst/>
          </a:prstGeom>
          <a:noFill/>
          <a:ln w="12700" cap="rnd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de-DE"/>
          </a:p>
        </p:txBody>
      </p:sp>
      <p:sp>
        <p:nvSpPr>
          <p:cNvPr id="15377" name="Line 17"/>
          <p:cNvSpPr>
            <a:spLocks noChangeShapeType="1"/>
          </p:cNvSpPr>
          <p:nvPr/>
        </p:nvSpPr>
        <p:spPr bwMode="auto">
          <a:xfrm>
            <a:off x="5076825" y="704850"/>
            <a:ext cx="0" cy="0"/>
          </a:xfrm>
          <a:prstGeom prst="line">
            <a:avLst/>
          </a:prstGeom>
          <a:noFill/>
          <a:ln w="12700" cap="rnd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de-DE"/>
          </a:p>
        </p:txBody>
      </p:sp>
      <p:sp>
        <p:nvSpPr>
          <p:cNvPr id="15378" name="Line 18"/>
          <p:cNvSpPr>
            <a:spLocks noChangeShapeType="1"/>
          </p:cNvSpPr>
          <p:nvPr/>
        </p:nvSpPr>
        <p:spPr bwMode="auto">
          <a:xfrm>
            <a:off x="5076825" y="949325"/>
            <a:ext cx="0" cy="0"/>
          </a:xfrm>
          <a:prstGeom prst="line">
            <a:avLst/>
          </a:prstGeom>
          <a:noFill/>
          <a:ln w="12700" cap="rnd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de-DE"/>
          </a:p>
        </p:txBody>
      </p:sp>
      <p:sp>
        <p:nvSpPr>
          <p:cNvPr id="15379" name="Line 19"/>
          <p:cNvSpPr>
            <a:spLocks noChangeShapeType="1"/>
          </p:cNvSpPr>
          <p:nvPr/>
        </p:nvSpPr>
        <p:spPr bwMode="auto">
          <a:xfrm>
            <a:off x="5076825" y="949325"/>
            <a:ext cx="0" cy="0"/>
          </a:xfrm>
          <a:prstGeom prst="line">
            <a:avLst/>
          </a:prstGeom>
          <a:noFill/>
          <a:ln w="12700" cap="rnd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de-DE"/>
          </a:p>
        </p:txBody>
      </p:sp>
      <p:sp>
        <p:nvSpPr>
          <p:cNvPr id="15380" name="Line 20"/>
          <p:cNvSpPr>
            <a:spLocks noChangeShapeType="1"/>
          </p:cNvSpPr>
          <p:nvPr/>
        </p:nvSpPr>
        <p:spPr bwMode="auto">
          <a:xfrm>
            <a:off x="5076825" y="1193800"/>
            <a:ext cx="0" cy="0"/>
          </a:xfrm>
          <a:prstGeom prst="line">
            <a:avLst/>
          </a:prstGeom>
          <a:noFill/>
          <a:ln w="12700" cap="rnd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de-DE"/>
          </a:p>
        </p:txBody>
      </p:sp>
      <p:sp>
        <p:nvSpPr>
          <p:cNvPr id="15381" name="Line 21"/>
          <p:cNvSpPr>
            <a:spLocks noChangeShapeType="1"/>
          </p:cNvSpPr>
          <p:nvPr/>
        </p:nvSpPr>
        <p:spPr bwMode="auto">
          <a:xfrm>
            <a:off x="5076825" y="1193800"/>
            <a:ext cx="0" cy="0"/>
          </a:xfrm>
          <a:prstGeom prst="line">
            <a:avLst/>
          </a:prstGeom>
          <a:noFill/>
          <a:ln w="12700" cap="rnd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de-DE"/>
          </a:p>
        </p:txBody>
      </p:sp>
      <p:sp>
        <p:nvSpPr>
          <p:cNvPr id="15382" name="Line 22"/>
          <p:cNvSpPr>
            <a:spLocks noChangeShapeType="1"/>
          </p:cNvSpPr>
          <p:nvPr/>
        </p:nvSpPr>
        <p:spPr bwMode="auto">
          <a:xfrm>
            <a:off x="5092700" y="1438275"/>
            <a:ext cx="0" cy="0"/>
          </a:xfrm>
          <a:prstGeom prst="line">
            <a:avLst/>
          </a:prstGeom>
          <a:noFill/>
          <a:ln w="12700" cap="rnd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de-DE"/>
          </a:p>
        </p:txBody>
      </p:sp>
      <p:sp>
        <p:nvSpPr>
          <p:cNvPr id="15383" name="Text Box 23"/>
          <p:cNvSpPr txBox="1">
            <a:spLocks/>
          </p:cNvSpPr>
          <p:nvPr/>
        </p:nvSpPr>
        <p:spPr bwMode="auto">
          <a:xfrm>
            <a:off x="2251075" y="3440113"/>
            <a:ext cx="184150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 r:embed="rId3"/>
                  <a:srcRect/>
                  <a:tile tx="0" ty="0" sx="100000" sy="100000" flip="none" algn="tl"/>
                </a:blip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 sz="3200">
                <a:solidFill>
                  <a:srgbClr val="000000"/>
                </a:solidFill>
                <a:latin typeface="Gill Sans" charset="0"/>
                <a:ea typeface="ヒラギノ角ゴ ProN W3" charset="-128"/>
                <a:sym typeface="Gill Sans" charset="0"/>
              </a:defRPr>
            </a:lvl1pPr>
            <a:lvl2pPr marL="742950" indent="-285750" eaLnBrk="0" hangingPunct="0">
              <a:defRPr sz="3200">
                <a:solidFill>
                  <a:srgbClr val="000000"/>
                </a:solidFill>
                <a:latin typeface="Gill Sans" charset="0"/>
                <a:ea typeface="ヒラギノ角ゴ ProN W3" charset="-128"/>
                <a:sym typeface="Gill Sans" charset="0"/>
              </a:defRPr>
            </a:lvl2pPr>
            <a:lvl3pPr marL="1143000" indent="-228600" eaLnBrk="0" hangingPunct="0">
              <a:defRPr sz="3200">
                <a:solidFill>
                  <a:srgbClr val="000000"/>
                </a:solidFill>
                <a:latin typeface="Gill Sans" charset="0"/>
                <a:ea typeface="ヒラギノ角ゴ ProN W3" charset="-128"/>
                <a:sym typeface="Gill Sans" charset="0"/>
              </a:defRPr>
            </a:lvl3pPr>
            <a:lvl4pPr marL="1600200" indent="-228600" eaLnBrk="0" hangingPunct="0">
              <a:defRPr sz="3200">
                <a:solidFill>
                  <a:srgbClr val="000000"/>
                </a:solidFill>
                <a:latin typeface="Gill Sans" charset="0"/>
                <a:ea typeface="ヒラギノ角ゴ ProN W3" charset="-128"/>
                <a:sym typeface="Gill Sans" charset="0"/>
              </a:defRPr>
            </a:lvl4pPr>
            <a:lvl5pPr marL="2057400" indent="-228600" eaLnBrk="0" hangingPunct="0">
              <a:defRPr sz="3200">
                <a:solidFill>
                  <a:srgbClr val="000000"/>
                </a:solidFill>
                <a:latin typeface="Gill Sans" charset="0"/>
                <a:ea typeface="ヒラギノ角ゴ ProN W3" charset="-128"/>
                <a:sym typeface="Gill Sans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rgbClr val="000000"/>
                </a:solidFill>
                <a:latin typeface="Gill Sans" charset="0"/>
                <a:ea typeface="ヒラギノ角ゴ ProN W3" charset="-128"/>
                <a:sym typeface="Gill Sans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rgbClr val="000000"/>
                </a:solidFill>
                <a:latin typeface="Gill Sans" charset="0"/>
                <a:ea typeface="ヒラギノ角ゴ ProN W3" charset="-128"/>
                <a:sym typeface="Gill Sans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rgbClr val="000000"/>
                </a:solidFill>
                <a:latin typeface="Gill Sans" charset="0"/>
                <a:ea typeface="ヒラギノ角ゴ ProN W3" charset="-128"/>
                <a:sym typeface="Gill Sans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rgbClr val="000000"/>
                </a:solidFill>
                <a:latin typeface="Gill Sans" charset="0"/>
                <a:ea typeface="ヒラギノ角ゴ ProN W3" charset="-128"/>
                <a:sym typeface="Gill Sans" charset="0"/>
              </a:defRPr>
            </a:lvl9pPr>
          </a:lstStyle>
          <a:p>
            <a:pPr eaLnBrk="1" hangingPunct="1"/>
            <a:endParaRPr lang="de-DE" altLang="de-DE"/>
          </a:p>
        </p:txBody>
      </p:sp>
      <p:sp>
        <p:nvSpPr>
          <p:cNvPr id="2" name="Rechteck 1"/>
          <p:cNvSpPr/>
          <p:nvPr/>
        </p:nvSpPr>
        <p:spPr>
          <a:xfrm>
            <a:off x="383381" y="1238384"/>
            <a:ext cx="9472227" cy="67710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de-DE" sz="1800" dirty="0" smtClean="0">
                <a:latin typeface="Arial" panose="020B0604020202020204" pitchFamily="34" charset="0"/>
                <a:cs typeface="Arial" panose="020B0604020202020204" pitchFamily="34" charset="0"/>
              </a:rPr>
              <a:t>Eines </a:t>
            </a:r>
            <a:r>
              <a:rPr lang="de-DE" sz="1800" dirty="0">
                <a:latin typeface="Arial" panose="020B0604020202020204" pitchFamily="34" charset="0"/>
                <a:cs typeface="Arial" panose="020B0604020202020204" pitchFamily="34" charset="0"/>
              </a:rPr>
              <a:t>der wenigen evidenzbasierten Elternprogramme weltweit</a:t>
            </a:r>
            <a:r>
              <a:rPr lang="de-DE" sz="18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algn="l">
              <a:buFont typeface="Arial"/>
              <a:buChar char="•"/>
            </a:pPr>
            <a:endParaRPr lang="de-DE" sz="18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de-DE" sz="1800" dirty="0" smtClean="0">
                <a:latin typeface="Arial" panose="020B0604020202020204" pitchFamily="34" charset="0"/>
                <a:cs typeface="Arial" panose="020B0604020202020204" pitchFamily="34" charset="0"/>
              </a:rPr>
              <a:t>Triple </a:t>
            </a:r>
            <a:r>
              <a:rPr lang="de-DE" sz="1800" dirty="0">
                <a:latin typeface="Arial" panose="020B0604020202020204" pitchFamily="34" charset="0"/>
                <a:cs typeface="Arial" panose="020B0604020202020204" pitchFamily="34" charset="0"/>
              </a:rPr>
              <a:t>P wirkt verhaltensbezogenen und emotionalen Problemen von Kindern entgegen, indem es elterliche Erziehungskompetenz fördert und ihnen hilft, ihre Familie zu stärken</a:t>
            </a:r>
            <a:r>
              <a:rPr lang="de-DE" sz="18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endParaRPr lang="de-DE" sz="18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de-DE" sz="1800" dirty="0" smtClean="0">
                <a:latin typeface="Arial" panose="020B0604020202020204" pitchFamily="34" charset="0"/>
                <a:cs typeface="Arial" panose="020B0604020202020204" pitchFamily="34" charset="0"/>
              </a:rPr>
              <a:t>Triple </a:t>
            </a:r>
            <a:r>
              <a:rPr lang="de-DE" sz="1800" dirty="0">
                <a:latin typeface="Arial" panose="020B0604020202020204" pitchFamily="34" charset="0"/>
                <a:cs typeface="Arial" panose="020B0604020202020204" pitchFamily="34" charset="0"/>
              </a:rPr>
              <a:t>P hat bisher rund vier Millionen Kindern und ihren Familien geholfen. </a:t>
            </a:r>
            <a:r>
              <a:rPr lang="de-DE" sz="1800" dirty="0">
                <a:latin typeface="Arial" panose="020B0604020202020204" pitchFamily="34" charset="0"/>
                <a:cs typeface="Arial" panose="020B0604020202020204" pitchFamily="34" charset="0"/>
              </a:rPr>
              <a:t>Das Programm wird in mehr als 25 Ländern weltweit genutzt und wurde aus dem Englischen in 21 weitere Sprachen </a:t>
            </a:r>
            <a:r>
              <a:rPr lang="de-DE" sz="1800" dirty="0" err="1">
                <a:latin typeface="Arial" panose="020B0604020202020204" pitchFamily="34" charset="0"/>
                <a:cs typeface="Arial" panose="020B0604020202020204" pitchFamily="34" charset="0"/>
              </a:rPr>
              <a:t>übersetzt</a:t>
            </a:r>
            <a:r>
              <a:rPr lang="de-DE" sz="18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endParaRPr lang="de-DE" sz="18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l">
              <a:buFont typeface="Arial"/>
              <a:buChar char="•"/>
            </a:pPr>
            <a:endParaRPr lang="de-DE" sz="1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de-DE" sz="1800" dirty="0" smtClean="0">
                <a:latin typeface="Arial" panose="020B0604020202020204" pitchFamily="34" charset="0"/>
                <a:cs typeface="Arial" panose="020B0604020202020204" pitchFamily="34" charset="0"/>
              </a:rPr>
              <a:t>Über </a:t>
            </a:r>
            <a:r>
              <a:rPr lang="de-DE" sz="1800" dirty="0">
                <a:latin typeface="Arial" panose="020B0604020202020204" pitchFamily="34" charset="0"/>
                <a:cs typeface="Arial" panose="020B0604020202020204" pitchFamily="34" charset="0"/>
              </a:rPr>
              <a:t>75.000 Fachleute wurden bereits fortgebildet, um Eltern Triple P </a:t>
            </a:r>
            <a:r>
              <a:rPr lang="de-DE" sz="1800" dirty="0" smtClean="0">
                <a:latin typeface="Arial" panose="020B0604020202020204" pitchFamily="34" charset="0"/>
                <a:cs typeface="Arial" panose="020B0604020202020204" pitchFamily="34" charset="0"/>
              </a:rPr>
              <a:t>anzubieten.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endParaRPr lang="de-DE" sz="18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de-DE" sz="1800" b="1" u="sng" dirty="0" smtClean="0">
                <a:latin typeface="Arial" panose="020B0604020202020204" pitchFamily="34" charset="0"/>
                <a:cs typeface="Arial" panose="020B0604020202020204" pitchFamily="34" charset="0"/>
              </a:rPr>
              <a:t>Zitate </a:t>
            </a:r>
            <a:r>
              <a:rPr lang="de-DE" sz="1800" b="1" u="sng" dirty="0">
                <a:latin typeface="Arial" panose="020B0604020202020204" pitchFamily="34" charset="0"/>
                <a:cs typeface="Arial" panose="020B0604020202020204" pitchFamily="34" charset="0"/>
              </a:rPr>
              <a:t>zu Triple P</a:t>
            </a:r>
          </a:p>
          <a:p>
            <a:pPr algn="l"/>
            <a:endParaRPr lang="de-DE" sz="800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l"/>
            <a:r>
              <a:rPr lang="de-DE" sz="1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Liebe</a:t>
            </a:r>
            <a:r>
              <a:rPr lang="de-DE" sz="1800" b="1" dirty="0">
                <a:latin typeface="Arial" panose="020B0604020202020204" pitchFamily="34" charset="0"/>
                <a:cs typeface="Arial" panose="020B0604020202020204" pitchFamily="34" charset="0"/>
              </a:rPr>
              <a:t>, Zuwendung und Handwerkszeug</a:t>
            </a:r>
          </a:p>
          <a:p>
            <a:pPr algn="l"/>
            <a:r>
              <a:rPr lang="de-DE" sz="1800" i="1" dirty="0">
                <a:latin typeface="Arial" panose="020B0604020202020204" pitchFamily="34" charset="0"/>
                <a:cs typeface="Arial" panose="020B0604020202020204" pitchFamily="34" charset="0"/>
              </a:rPr>
              <a:t>Dr. Klaus Hurrelmann</a:t>
            </a:r>
          </a:p>
          <a:p>
            <a:pPr algn="l"/>
            <a:endParaRPr lang="de-DE" sz="1800" i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l"/>
            <a:r>
              <a:rPr lang="de-DE" sz="1800" dirty="0">
                <a:latin typeface="Arial" panose="020B0604020202020204" pitchFamily="34" charset="0"/>
                <a:cs typeface="Arial" panose="020B0604020202020204" pitchFamily="34" charset="0"/>
              </a:rPr>
              <a:t>“</a:t>
            </a:r>
            <a:r>
              <a:rPr lang="de-DE" sz="1800" b="1" dirty="0">
                <a:latin typeface="Arial" panose="020B0604020202020204" pitchFamily="34" charset="0"/>
                <a:cs typeface="Arial" panose="020B0604020202020204" pitchFamily="34" charset="0"/>
              </a:rPr>
              <a:t>Flexibel anpassbar</a:t>
            </a:r>
          </a:p>
          <a:p>
            <a:pPr algn="l"/>
            <a:r>
              <a:rPr lang="de-DE" sz="1800" i="1" dirty="0">
                <a:latin typeface="Arial" panose="020B0604020202020204" pitchFamily="34" charset="0"/>
                <a:cs typeface="Arial" panose="020B0604020202020204" pitchFamily="34" charset="0"/>
              </a:rPr>
              <a:t>John C. Duby, M.D., Leitung der Division </a:t>
            </a:r>
            <a:r>
              <a:rPr lang="de-DE" sz="1800" i="1" dirty="0" err="1">
                <a:latin typeface="Arial" panose="020B0604020202020204" pitchFamily="34" charset="0"/>
                <a:cs typeface="Arial" panose="020B0604020202020204" pitchFamily="34" charset="0"/>
              </a:rPr>
              <a:t>of</a:t>
            </a:r>
            <a:r>
              <a:rPr lang="de-DE" sz="1800" i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de-DE" sz="1800" i="1" dirty="0" err="1">
                <a:latin typeface="Arial" panose="020B0604020202020204" pitchFamily="34" charset="0"/>
                <a:cs typeface="Arial" panose="020B0604020202020204" pitchFamily="34" charset="0"/>
              </a:rPr>
              <a:t>Developmental</a:t>
            </a:r>
            <a:r>
              <a:rPr lang="de-DE" sz="1800" i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de-DE" sz="1800" i="1" dirty="0" err="1">
                <a:latin typeface="Arial" panose="020B0604020202020204" pitchFamily="34" charset="0"/>
                <a:cs typeface="Arial" panose="020B0604020202020204" pitchFamily="34" charset="0"/>
              </a:rPr>
              <a:t>and</a:t>
            </a:r>
            <a:r>
              <a:rPr lang="de-DE" sz="1800" i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de-DE" sz="1800" i="1" dirty="0" err="1">
                <a:latin typeface="Arial" panose="020B0604020202020204" pitchFamily="34" charset="0"/>
                <a:cs typeface="Arial" panose="020B0604020202020204" pitchFamily="34" charset="0"/>
              </a:rPr>
              <a:t>Behavioural</a:t>
            </a:r>
            <a:r>
              <a:rPr lang="de-DE" sz="1800" i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de-DE" sz="1800" i="1" dirty="0" err="1">
                <a:latin typeface="Arial" panose="020B0604020202020204" pitchFamily="34" charset="0"/>
                <a:cs typeface="Arial" panose="020B0604020202020204" pitchFamily="34" charset="0"/>
              </a:rPr>
              <a:t>Paediatrics</a:t>
            </a:r>
            <a:r>
              <a:rPr lang="de-DE" sz="1800" i="1" dirty="0">
                <a:latin typeface="Arial" panose="020B0604020202020204" pitchFamily="34" charset="0"/>
                <a:cs typeface="Arial" panose="020B0604020202020204" pitchFamily="34" charset="0"/>
              </a:rPr>
              <a:t>, Akron </a:t>
            </a:r>
            <a:r>
              <a:rPr lang="de-DE" sz="1800" i="1" dirty="0" err="1">
                <a:latin typeface="Arial" panose="020B0604020202020204" pitchFamily="34" charset="0"/>
                <a:cs typeface="Arial" panose="020B0604020202020204" pitchFamily="34" charset="0"/>
              </a:rPr>
              <a:t>Children’s</a:t>
            </a:r>
            <a:r>
              <a:rPr lang="de-DE" sz="1800" i="1" dirty="0">
                <a:latin typeface="Arial" panose="020B0604020202020204" pitchFamily="34" charset="0"/>
                <a:cs typeface="Arial" panose="020B0604020202020204" pitchFamily="34" charset="0"/>
              </a:rPr>
              <a:t> Hospital, Ohio, USA</a:t>
            </a:r>
          </a:p>
          <a:p>
            <a:pPr algn="l"/>
            <a:r>
              <a:rPr lang="de-DE" sz="1800" i="1" dirty="0">
                <a:latin typeface="Arial" panose="020B0604020202020204" pitchFamily="34" charset="0"/>
                <a:cs typeface="Arial" panose="020B0604020202020204" pitchFamily="34" charset="0"/>
              </a:rPr>
              <a:t> </a:t>
            </a:r>
          </a:p>
          <a:p>
            <a:pPr algn="l"/>
            <a:r>
              <a:rPr lang="de-DE" sz="1800" b="1" dirty="0">
                <a:latin typeface="Arial" panose="020B0604020202020204" pitchFamily="34" charset="0"/>
                <a:cs typeface="Arial" panose="020B0604020202020204" pitchFamily="34" charset="0"/>
              </a:rPr>
              <a:t>„Bleib positiv“ macht Eltern neugierig</a:t>
            </a:r>
          </a:p>
          <a:p>
            <a:pPr algn="l"/>
            <a:r>
              <a:rPr lang="de-DE" sz="1800" i="1" dirty="0" err="1">
                <a:latin typeface="Arial" panose="020B0604020202020204" pitchFamily="34" charset="0"/>
                <a:cs typeface="Arial" panose="020B0604020202020204" pitchFamily="34" charset="0"/>
              </a:rPr>
              <a:t>Josje</a:t>
            </a:r>
            <a:r>
              <a:rPr lang="de-DE" sz="1800" i="1" dirty="0">
                <a:latin typeface="Arial" panose="020B0604020202020204" pitchFamily="34" charset="0"/>
                <a:cs typeface="Arial" panose="020B0604020202020204" pitchFamily="34" charset="0"/>
              </a:rPr>
              <a:t> Burghard, Erziehungsberaterin, SO&amp;T, Amsterdam, Niederlande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endParaRPr lang="de-DE" sz="2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l">
              <a:buFont typeface="Arial"/>
              <a:buChar char="•"/>
            </a:pPr>
            <a:endParaRPr lang="de-DE" sz="1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Textfeld 2"/>
          <p:cNvSpPr txBox="1"/>
          <p:nvPr/>
        </p:nvSpPr>
        <p:spPr>
          <a:xfrm>
            <a:off x="864519" y="167987"/>
            <a:ext cx="840454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dirty="0" smtClean="0"/>
              <a:t>Triple P</a:t>
            </a: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3785942932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Oval 2"/>
          <p:cNvSpPr>
            <a:spLocks/>
          </p:cNvSpPr>
          <p:nvPr/>
        </p:nvSpPr>
        <p:spPr bwMode="auto">
          <a:xfrm>
            <a:off x="13792200" y="4406900"/>
            <a:ext cx="3111500" cy="2349500"/>
          </a:xfrm>
          <a:prstGeom prst="ellipse">
            <a:avLst/>
          </a:prstGeom>
          <a:noFill/>
          <a:ln w="50800">
            <a:solidFill>
              <a:srgbClr val="FF0000">
                <a:alpha val="31764"/>
              </a:srgb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>
            <a:lvl1pPr eaLnBrk="0" hangingPunct="0">
              <a:defRPr sz="3200">
                <a:solidFill>
                  <a:srgbClr val="000000"/>
                </a:solidFill>
                <a:latin typeface="Gill Sans" charset="0"/>
                <a:ea typeface="ヒラギノ角ゴ ProN W3" charset="-128"/>
                <a:sym typeface="Gill Sans" charset="0"/>
              </a:defRPr>
            </a:lvl1pPr>
            <a:lvl2pPr marL="742950" indent="-285750" eaLnBrk="0" hangingPunct="0">
              <a:defRPr sz="3200">
                <a:solidFill>
                  <a:srgbClr val="000000"/>
                </a:solidFill>
                <a:latin typeface="Gill Sans" charset="0"/>
                <a:ea typeface="ヒラギノ角ゴ ProN W3" charset="-128"/>
                <a:sym typeface="Gill Sans" charset="0"/>
              </a:defRPr>
            </a:lvl2pPr>
            <a:lvl3pPr marL="1143000" indent="-228600" eaLnBrk="0" hangingPunct="0">
              <a:defRPr sz="3200">
                <a:solidFill>
                  <a:srgbClr val="000000"/>
                </a:solidFill>
                <a:latin typeface="Gill Sans" charset="0"/>
                <a:ea typeface="ヒラギノ角ゴ ProN W3" charset="-128"/>
                <a:sym typeface="Gill Sans" charset="0"/>
              </a:defRPr>
            </a:lvl3pPr>
            <a:lvl4pPr marL="1600200" indent="-228600" eaLnBrk="0" hangingPunct="0">
              <a:defRPr sz="3200">
                <a:solidFill>
                  <a:srgbClr val="000000"/>
                </a:solidFill>
                <a:latin typeface="Gill Sans" charset="0"/>
                <a:ea typeface="ヒラギノ角ゴ ProN W3" charset="-128"/>
                <a:sym typeface="Gill Sans" charset="0"/>
              </a:defRPr>
            </a:lvl4pPr>
            <a:lvl5pPr marL="2057400" indent="-228600" eaLnBrk="0" hangingPunct="0">
              <a:defRPr sz="3200">
                <a:solidFill>
                  <a:srgbClr val="000000"/>
                </a:solidFill>
                <a:latin typeface="Gill Sans" charset="0"/>
                <a:ea typeface="ヒラギノ角ゴ ProN W3" charset="-128"/>
                <a:sym typeface="Gill Sans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rgbClr val="000000"/>
                </a:solidFill>
                <a:latin typeface="Gill Sans" charset="0"/>
                <a:ea typeface="ヒラギノ角ゴ ProN W3" charset="-128"/>
                <a:sym typeface="Gill Sans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rgbClr val="000000"/>
                </a:solidFill>
                <a:latin typeface="Gill Sans" charset="0"/>
                <a:ea typeface="ヒラギノ角ゴ ProN W3" charset="-128"/>
                <a:sym typeface="Gill Sans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rgbClr val="000000"/>
                </a:solidFill>
                <a:latin typeface="Gill Sans" charset="0"/>
                <a:ea typeface="ヒラギノ角ゴ ProN W3" charset="-128"/>
                <a:sym typeface="Gill Sans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rgbClr val="000000"/>
                </a:solidFill>
                <a:latin typeface="Gill Sans" charset="0"/>
                <a:ea typeface="ヒラギノ角ゴ ProN W3" charset="-128"/>
                <a:sym typeface="Gill Sans" charset="0"/>
              </a:defRPr>
            </a:lvl9pPr>
          </a:lstStyle>
          <a:p>
            <a:pPr eaLnBrk="1" hangingPunct="1"/>
            <a:endParaRPr lang="de-DE" altLang="de-DE"/>
          </a:p>
        </p:txBody>
      </p:sp>
      <p:sp>
        <p:nvSpPr>
          <p:cNvPr id="15363" name="Rectangle 3"/>
          <p:cNvSpPr>
            <a:spLocks/>
          </p:cNvSpPr>
          <p:nvPr/>
        </p:nvSpPr>
        <p:spPr bwMode="auto">
          <a:xfrm>
            <a:off x="0" y="7327900"/>
            <a:ext cx="10160000" cy="292100"/>
          </a:xfrm>
          <a:prstGeom prst="rect">
            <a:avLst/>
          </a:prstGeom>
          <a:gradFill rotWithShape="0">
            <a:gsLst>
              <a:gs pos="0">
                <a:srgbClr val="E0141E"/>
              </a:gs>
              <a:gs pos="100000">
                <a:srgbClr val="FEFCFC"/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254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 eaLnBrk="0" hangingPunct="0">
              <a:defRPr sz="3200">
                <a:solidFill>
                  <a:srgbClr val="000000"/>
                </a:solidFill>
                <a:latin typeface="Gill Sans" charset="0"/>
                <a:ea typeface="ヒラギノ角ゴ ProN W3" charset="-128"/>
                <a:sym typeface="Gill Sans" charset="0"/>
              </a:defRPr>
            </a:lvl1pPr>
            <a:lvl2pPr marL="742950" indent="-285750" eaLnBrk="0" hangingPunct="0">
              <a:defRPr sz="3200">
                <a:solidFill>
                  <a:srgbClr val="000000"/>
                </a:solidFill>
                <a:latin typeface="Gill Sans" charset="0"/>
                <a:ea typeface="ヒラギノ角ゴ ProN W3" charset="-128"/>
                <a:sym typeface="Gill Sans" charset="0"/>
              </a:defRPr>
            </a:lvl2pPr>
            <a:lvl3pPr marL="1143000" indent="-228600" eaLnBrk="0" hangingPunct="0">
              <a:defRPr sz="3200">
                <a:solidFill>
                  <a:srgbClr val="000000"/>
                </a:solidFill>
                <a:latin typeface="Gill Sans" charset="0"/>
                <a:ea typeface="ヒラギノ角ゴ ProN W3" charset="-128"/>
                <a:sym typeface="Gill Sans" charset="0"/>
              </a:defRPr>
            </a:lvl3pPr>
            <a:lvl4pPr marL="1600200" indent="-228600" eaLnBrk="0" hangingPunct="0">
              <a:defRPr sz="3200">
                <a:solidFill>
                  <a:srgbClr val="000000"/>
                </a:solidFill>
                <a:latin typeface="Gill Sans" charset="0"/>
                <a:ea typeface="ヒラギノ角ゴ ProN W3" charset="-128"/>
                <a:sym typeface="Gill Sans" charset="0"/>
              </a:defRPr>
            </a:lvl4pPr>
            <a:lvl5pPr marL="2057400" indent="-228600" eaLnBrk="0" hangingPunct="0">
              <a:defRPr sz="3200">
                <a:solidFill>
                  <a:srgbClr val="000000"/>
                </a:solidFill>
                <a:latin typeface="Gill Sans" charset="0"/>
                <a:ea typeface="ヒラギノ角ゴ ProN W3" charset="-128"/>
                <a:sym typeface="Gill Sans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rgbClr val="000000"/>
                </a:solidFill>
                <a:latin typeface="Gill Sans" charset="0"/>
                <a:ea typeface="ヒラギノ角ゴ ProN W3" charset="-128"/>
                <a:sym typeface="Gill Sans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rgbClr val="000000"/>
                </a:solidFill>
                <a:latin typeface="Gill Sans" charset="0"/>
                <a:ea typeface="ヒラギノ角ゴ ProN W3" charset="-128"/>
                <a:sym typeface="Gill Sans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rgbClr val="000000"/>
                </a:solidFill>
                <a:latin typeface="Gill Sans" charset="0"/>
                <a:ea typeface="ヒラギノ角ゴ ProN W3" charset="-128"/>
                <a:sym typeface="Gill Sans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rgbClr val="000000"/>
                </a:solidFill>
                <a:latin typeface="Gill Sans" charset="0"/>
                <a:ea typeface="ヒラギノ角ゴ ProN W3" charset="-128"/>
                <a:sym typeface="Gill Sans" charset="0"/>
              </a:defRPr>
            </a:lvl9pPr>
          </a:lstStyle>
          <a:p>
            <a:pPr eaLnBrk="1" hangingPunct="1"/>
            <a:endParaRPr lang="de-DE" altLang="de-DE"/>
          </a:p>
        </p:txBody>
      </p:sp>
      <p:sp>
        <p:nvSpPr>
          <p:cNvPr id="15364" name="Line 4"/>
          <p:cNvSpPr>
            <a:spLocks noChangeShapeType="1"/>
          </p:cNvSpPr>
          <p:nvPr/>
        </p:nvSpPr>
        <p:spPr bwMode="auto">
          <a:xfrm>
            <a:off x="5076825" y="460375"/>
            <a:ext cx="0" cy="0"/>
          </a:xfrm>
          <a:prstGeom prst="line">
            <a:avLst/>
          </a:prstGeom>
          <a:noFill/>
          <a:ln w="12700" cap="rnd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de-DE"/>
          </a:p>
        </p:txBody>
      </p:sp>
      <p:sp>
        <p:nvSpPr>
          <p:cNvPr id="15365" name="Line 5"/>
          <p:cNvSpPr>
            <a:spLocks noChangeShapeType="1"/>
          </p:cNvSpPr>
          <p:nvPr/>
        </p:nvSpPr>
        <p:spPr bwMode="auto">
          <a:xfrm>
            <a:off x="5076825" y="460375"/>
            <a:ext cx="0" cy="0"/>
          </a:xfrm>
          <a:prstGeom prst="line">
            <a:avLst/>
          </a:prstGeom>
          <a:noFill/>
          <a:ln w="12700" cap="rnd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de-DE"/>
          </a:p>
        </p:txBody>
      </p:sp>
      <p:sp>
        <p:nvSpPr>
          <p:cNvPr id="15366" name="Line 6"/>
          <p:cNvSpPr>
            <a:spLocks noChangeShapeType="1"/>
          </p:cNvSpPr>
          <p:nvPr/>
        </p:nvSpPr>
        <p:spPr bwMode="auto">
          <a:xfrm>
            <a:off x="5076825" y="704850"/>
            <a:ext cx="0" cy="0"/>
          </a:xfrm>
          <a:prstGeom prst="line">
            <a:avLst/>
          </a:prstGeom>
          <a:noFill/>
          <a:ln w="12700" cap="rnd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de-DE"/>
          </a:p>
        </p:txBody>
      </p:sp>
      <p:sp>
        <p:nvSpPr>
          <p:cNvPr id="15367" name="Line 7"/>
          <p:cNvSpPr>
            <a:spLocks noChangeShapeType="1"/>
          </p:cNvSpPr>
          <p:nvPr/>
        </p:nvSpPr>
        <p:spPr bwMode="auto">
          <a:xfrm>
            <a:off x="5076825" y="704850"/>
            <a:ext cx="0" cy="0"/>
          </a:xfrm>
          <a:prstGeom prst="line">
            <a:avLst/>
          </a:prstGeom>
          <a:noFill/>
          <a:ln w="12700" cap="rnd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de-DE"/>
          </a:p>
        </p:txBody>
      </p:sp>
      <p:sp>
        <p:nvSpPr>
          <p:cNvPr id="15368" name="Line 8"/>
          <p:cNvSpPr>
            <a:spLocks noChangeShapeType="1"/>
          </p:cNvSpPr>
          <p:nvPr/>
        </p:nvSpPr>
        <p:spPr bwMode="auto">
          <a:xfrm>
            <a:off x="5076825" y="949325"/>
            <a:ext cx="0" cy="0"/>
          </a:xfrm>
          <a:prstGeom prst="line">
            <a:avLst/>
          </a:prstGeom>
          <a:noFill/>
          <a:ln w="12700" cap="rnd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de-DE"/>
          </a:p>
        </p:txBody>
      </p:sp>
      <p:sp>
        <p:nvSpPr>
          <p:cNvPr id="15369" name="Line 9"/>
          <p:cNvSpPr>
            <a:spLocks noChangeShapeType="1"/>
          </p:cNvSpPr>
          <p:nvPr/>
        </p:nvSpPr>
        <p:spPr bwMode="auto">
          <a:xfrm>
            <a:off x="5076825" y="949325"/>
            <a:ext cx="0" cy="0"/>
          </a:xfrm>
          <a:prstGeom prst="line">
            <a:avLst/>
          </a:prstGeom>
          <a:noFill/>
          <a:ln w="12700" cap="rnd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de-DE"/>
          </a:p>
        </p:txBody>
      </p:sp>
      <p:sp>
        <p:nvSpPr>
          <p:cNvPr id="15370" name="Line 10"/>
          <p:cNvSpPr>
            <a:spLocks noChangeShapeType="1"/>
          </p:cNvSpPr>
          <p:nvPr/>
        </p:nvSpPr>
        <p:spPr bwMode="auto">
          <a:xfrm>
            <a:off x="5076825" y="1193800"/>
            <a:ext cx="0" cy="0"/>
          </a:xfrm>
          <a:prstGeom prst="line">
            <a:avLst/>
          </a:prstGeom>
          <a:noFill/>
          <a:ln w="12700" cap="rnd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de-DE"/>
          </a:p>
        </p:txBody>
      </p:sp>
      <p:sp>
        <p:nvSpPr>
          <p:cNvPr id="15371" name="Line 11"/>
          <p:cNvSpPr>
            <a:spLocks noChangeShapeType="1"/>
          </p:cNvSpPr>
          <p:nvPr/>
        </p:nvSpPr>
        <p:spPr bwMode="auto">
          <a:xfrm>
            <a:off x="5076825" y="1193800"/>
            <a:ext cx="0" cy="0"/>
          </a:xfrm>
          <a:prstGeom prst="line">
            <a:avLst/>
          </a:prstGeom>
          <a:noFill/>
          <a:ln w="12700" cap="rnd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de-DE"/>
          </a:p>
        </p:txBody>
      </p:sp>
      <p:sp>
        <p:nvSpPr>
          <p:cNvPr id="15372" name="Line 12"/>
          <p:cNvSpPr>
            <a:spLocks noChangeShapeType="1"/>
          </p:cNvSpPr>
          <p:nvPr/>
        </p:nvSpPr>
        <p:spPr bwMode="auto">
          <a:xfrm>
            <a:off x="5092700" y="1438275"/>
            <a:ext cx="0" cy="0"/>
          </a:xfrm>
          <a:prstGeom prst="line">
            <a:avLst/>
          </a:prstGeom>
          <a:noFill/>
          <a:ln w="12700" cap="rnd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de-DE"/>
          </a:p>
        </p:txBody>
      </p:sp>
      <p:sp>
        <p:nvSpPr>
          <p:cNvPr id="15373" name="Text Box 13"/>
          <p:cNvSpPr txBox="1">
            <a:spLocks/>
          </p:cNvSpPr>
          <p:nvPr/>
        </p:nvSpPr>
        <p:spPr bwMode="auto">
          <a:xfrm>
            <a:off x="739775" y="2647950"/>
            <a:ext cx="184150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 r:embed="rId2"/>
                  <a:srcRect/>
                  <a:tile tx="0" ty="0" sx="100000" sy="100000" flip="none" algn="tl"/>
                </a:blip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 sz="3200">
                <a:solidFill>
                  <a:srgbClr val="000000"/>
                </a:solidFill>
                <a:latin typeface="Gill Sans" charset="0"/>
                <a:ea typeface="ヒラギノ角ゴ ProN W3" charset="-128"/>
                <a:sym typeface="Gill Sans" charset="0"/>
              </a:defRPr>
            </a:lvl1pPr>
            <a:lvl2pPr marL="742950" indent="-285750" eaLnBrk="0" hangingPunct="0">
              <a:defRPr sz="3200">
                <a:solidFill>
                  <a:srgbClr val="000000"/>
                </a:solidFill>
                <a:latin typeface="Gill Sans" charset="0"/>
                <a:ea typeface="ヒラギノ角ゴ ProN W3" charset="-128"/>
                <a:sym typeface="Gill Sans" charset="0"/>
              </a:defRPr>
            </a:lvl2pPr>
            <a:lvl3pPr marL="1143000" indent="-228600" eaLnBrk="0" hangingPunct="0">
              <a:defRPr sz="3200">
                <a:solidFill>
                  <a:srgbClr val="000000"/>
                </a:solidFill>
                <a:latin typeface="Gill Sans" charset="0"/>
                <a:ea typeface="ヒラギノ角ゴ ProN W3" charset="-128"/>
                <a:sym typeface="Gill Sans" charset="0"/>
              </a:defRPr>
            </a:lvl3pPr>
            <a:lvl4pPr marL="1600200" indent="-228600" eaLnBrk="0" hangingPunct="0">
              <a:defRPr sz="3200">
                <a:solidFill>
                  <a:srgbClr val="000000"/>
                </a:solidFill>
                <a:latin typeface="Gill Sans" charset="0"/>
                <a:ea typeface="ヒラギノ角ゴ ProN W3" charset="-128"/>
                <a:sym typeface="Gill Sans" charset="0"/>
              </a:defRPr>
            </a:lvl4pPr>
            <a:lvl5pPr marL="2057400" indent="-228600" eaLnBrk="0" hangingPunct="0">
              <a:defRPr sz="3200">
                <a:solidFill>
                  <a:srgbClr val="000000"/>
                </a:solidFill>
                <a:latin typeface="Gill Sans" charset="0"/>
                <a:ea typeface="ヒラギノ角ゴ ProN W3" charset="-128"/>
                <a:sym typeface="Gill Sans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rgbClr val="000000"/>
                </a:solidFill>
                <a:latin typeface="Gill Sans" charset="0"/>
                <a:ea typeface="ヒラギノ角ゴ ProN W3" charset="-128"/>
                <a:sym typeface="Gill Sans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rgbClr val="000000"/>
                </a:solidFill>
                <a:latin typeface="Gill Sans" charset="0"/>
                <a:ea typeface="ヒラギノ角ゴ ProN W3" charset="-128"/>
                <a:sym typeface="Gill Sans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rgbClr val="000000"/>
                </a:solidFill>
                <a:latin typeface="Gill Sans" charset="0"/>
                <a:ea typeface="ヒラギノ角ゴ ProN W3" charset="-128"/>
                <a:sym typeface="Gill Sans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rgbClr val="000000"/>
                </a:solidFill>
                <a:latin typeface="Gill Sans" charset="0"/>
                <a:ea typeface="ヒラギノ角ゴ ProN W3" charset="-128"/>
                <a:sym typeface="Gill Sans" charset="0"/>
              </a:defRPr>
            </a:lvl9pPr>
          </a:lstStyle>
          <a:p>
            <a:pPr eaLnBrk="1" hangingPunct="1"/>
            <a:endParaRPr lang="de-DE" altLang="de-DE"/>
          </a:p>
        </p:txBody>
      </p:sp>
      <p:sp>
        <p:nvSpPr>
          <p:cNvPr id="15374" name="Line 14"/>
          <p:cNvSpPr>
            <a:spLocks noChangeShapeType="1"/>
          </p:cNvSpPr>
          <p:nvPr/>
        </p:nvSpPr>
        <p:spPr bwMode="auto">
          <a:xfrm>
            <a:off x="5076825" y="460375"/>
            <a:ext cx="0" cy="0"/>
          </a:xfrm>
          <a:prstGeom prst="line">
            <a:avLst/>
          </a:prstGeom>
          <a:noFill/>
          <a:ln w="12700" cap="rnd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de-DE"/>
          </a:p>
        </p:txBody>
      </p:sp>
      <p:sp>
        <p:nvSpPr>
          <p:cNvPr id="15375" name="Line 15"/>
          <p:cNvSpPr>
            <a:spLocks noChangeShapeType="1"/>
          </p:cNvSpPr>
          <p:nvPr/>
        </p:nvSpPr>
        <p:spPr bwMode="auto">
          <a:xfrm>
            <a:off x="5076825" y="460375"/>
            <a:ext cx="0" cy="0"/>
          </a:xfrm>
          <a:prstGeom prst="line">
            <a:avLst/>
          </a:prstGeom>
          <a:noFill/>
          <a:ln w="12700" cap="rnd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de-DE"/>
          </a:p>
        </p:txBody>
      </p:sp>
      <p:sp>
        <p:nvSpPr>
          <p:cNvPr id="15376" name="Line 16"/>
          <p:cNvSpPr>
            <a:spLocks noChangeShapeType="1"/>
          </p:cNvSpPr>
          <p:nvPr/>
        </p:nvSpPr>
        <p:spPr bwMode="auto">
          <a:xfrm>
            <a:off x="5076825" y="704850"/>
            <a:ext cx="0" cy="0"/>
          </a:xfrm>
          <a:prstGeom prst="line">
            <a:avLst/>
          </a:prstGeom>
          <a:noFill/>
          <a:ln w="12700" cap="rnd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de-DE"/>
          </a:p>
        </p:txBody>
      </p:sp>
      <p:sp>
        <p:nvSpPr>
          <p:cNvPr id="15377" name="Line 17"/>
          <p:cNvSpPr>
            <a:spLocks noChangeShapeType="1"/>
          </p:cNvSpPr>
          <p:nvPr/>
        </p:nvSpPr>
        <p:spPr bwMode="auto">
          <a:xfrm>
            <a:off x="5076825" y="704850"/>
            <a:ext cx="0" cy="0"/>
          </a:xfrm>
          <a:prstGeom prst="line">
            <a:avLst/>
          </a:prstGeom>
          <a:noFill/>
          <a:ln w="12700" cap="rnd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de-DE"/>
          </a:p>
        </p:txBody>
      </p:sp>
      <p:sp>
        <p:nvSpPr>
          <p:cNvPr id="15378" name="Line 18"/>
          <p:cNvSpPr>
            <a:spLocks noChangeShapeType="1"/>
          </p:cNvSpPr>
          <p:nvPr/>
        </p:nvSpPr>
        <p:spPr bwMode="auto">
          <a:xfrm>
            <a:off x="5076825" y="949325"/>
            <a:ext cx="0" cy="0"/>
          </a:xfrm>
          <a:prstGeom prst="line">
            <a:avLst/>
          </a:prstGeom>
          <a:noFill/>
          <a:ln w="12700" cap="rnd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de-DE"/>
          </a:p>
        </p:txBody>
      </p:sp>
      <p:sp>
        <p:nvSpPr>
          <p:cNvPr id="15379" name="Line 19"/>
          <p:cNvSpPr>
            <a:spLocks noChangeShapeType="1"/>
          </p:cNvSpPr>
          <p:nvPr/>
        </p:nvSpPr>
        <p:spPr bwMode="auto">
          <a:xfrm>
            <a:off x="5076825" y="949325"/>
            <a:ext cx="0" cy="0"/>
          </a:xfrm>
          <a:prstGeom prst="line">
            <a:avLst/>
          </a:prstGeom>
          <a:noFill/>
          <a:ln w="12700" cap="rnd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de-DE"/>
          </a:p>
        </p:txBody>
      </p:sp>
      <p:sp>
        <p:nvSpPr>
          <p:cNvPr id="15380" name="Line 20"/>
          <p:cNvSpPr>
            <a:spLocks noChangeShapeType="1"/>
          </p:cNvSpPr>
          <p:nvPr/>
        </p:nvSpPr>
        <p:spPr bwMode="auto">
          <a:xfrm>
            <a:off x="5076825" y="1193800"/>
            <a:ext cx="0" cy="0"/>
          </a:xfrm>
          <a:prstGeom prst="line">
            <a:avLst/>
          </a:prstGeom>
          <a:noFill/>
          <a:ln w="12700" cap="rnd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de-DE"/>
          </a:p>
        </p:txBody>
      </p:sp>
      <p:sp>
        <p:nvSpPr>
          <p:cNvPr id="15381" name="Line 21"/>
          <p:cNvSpPr>
            <a:spLocks noChangeShapeType="1"/>
          </p:cNvSpPr>
          <p:nvPr/>
        </p:nvSpPr>
        <p:spPr bwMode="auto">
          <a:xfrm>
            <a:off x="5076825" y="1193800"/>
            <a:ext cx="0" cy="0"/>
          </a:xfrm>
          <a:prstGeom prst="line">
            <a:avLst/>
          </a:prstGeom>
          <a:noFill/>
          <a:ln w="12700" cap="rnd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de-DE"/>
          </a:p>
        </p:txBody>
      </p:sp>
      <p:sp>
        <p:nvSpPr>
          <p:cNvPr id="15382" name="Line 22"/>
          <p:cNvSpPr>
            <a:spLocks noChangeShapeType="1"/>
          </p:cNvSpPr>
          <p:nvPr/>
        </p:nvSpPr>
        <p:spPr bwMode="auto">
          <a:xfrm>
            <a:off x="5092700" y="1438275"/>
            <a:ext cx="0" cy="0"/>
          </a:xfrm>
          <a:prstGeom prst="line">
            <a:avLst/>
          </a:prstGeom>
          <a:noFill/>
          <a:ln w="12700" cap="rnd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de-DE"/>
          </a:p>
        </p:txBody>
      </p:sp>
      <p:sp>
        <p:nvSpPr>
          <p:cNvPr id="15383" name="Text Box 23"/>
          <p:cNvSpPr txBox="1">
            <a:spLocks/>
          </p:cNvSpPr>
          <p:nvPr/>
        </p:nvSpPr>
        <p:spPr bwMode="auto">
          <a:xfrm>
            <a:off x="2251075" y="3440113"/>
            <a:ext cx="184150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 r:embed="rId2"/>
                  <a:srcRect/>
                  <a:tile tx="0" ty="0" sx="100000" sy="100000" flip="none" algn="tl"/>
                </a:blip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 sz="3200">
                <a:solidFill>
                  <a:srgbClr val="000000"/>
                </a:solidFill>
                <a:latin typeface="Gill Sans" charset="0"/>
                <a:ea typeface="ヒラギノ角ゴ ProN W3" charset="-128"/>
                <a:sym typeface="Gill Sans" charset="0"/>
              </a:defRPr>
            </a:lvl1pPr>
            <a:lvl2pPr marL="742950" indent="-285750" eaLnBrk="0" hangingPunct="0">
              <a:defRPr sz="3200">
                <a:solidFill>
                  <a:srgbClr val="000000"/>
                </a:solidFill>
                <a:latin typeface="Gill Sans" charset="0"/>
                <a:ea typeface="ヒラギノ角ゴ ProN W3" charset="-128"/>
                <a:sym typeface="Gill Sans" charset="0"/>
              </a:defRPr>
            </a:lvl2pPr>
            <a:lvl3pPr marL="1143000" indent="-228600" eaLnBrk="0" hangingPunct="0">
              <a:defRPr sz="3200">
                <a:solidFill>
                  <a:srgbClr val="000000"/>
                </a:solidFill>
                <a:latin typeface="Gill Sans" charset="0"/>
                <a:ea typeface="ヒラギノ角ゴ ProN W3" charset="-128"/>
                <a:sym typeface="Gill Sans" charset="0"/>
              </a:defRPr>
            </a:lvl3pPr>
            <a:lvl4pPr marL="1600200" indent="-228600" eaLnBrk="0" hangingPunct="0">
              <a:defRPr sz="3200">
                <a:solidFill>
                  <a:srgbClr val="000000"/>
                </a:solidFill>
                <a:latin typeface="Gill Sans" charset="0"/>
                <a:ea typeface="ヒラギノ角ゴ ProN W3" charset="-128"/>
                <a:sym typeface="Gill Sans" charset="0"/>
              </a:defRPr>
            </a:lvl4pPr>
            <a:lvl5pPr marL="2057400" indent="-228600" eaLnBrk="0" hangingPunct="0">
              <a:defRPr sz="3200">
                <a:solidFill>
                  <a:srgbClr val="000000"/>
                </a:solidFill>
                <a:latin typeface="Gill Sans" charset="0"/>
                <a:ea typeface="ヒラギノ角ゴ ProN W3" charset="-128"/>
                <a:sym typeface="Gill Sans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rgbClr val="000000"/>
                </a:solidFill>
                <a:latin typeface="Gill Sans" charset="0"/>
                <a:ea typeface="ヒラギノ角ゴ ProN W3" charset="-128"/>
                <a:sym typeface="Gill Sans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rgbClr val="000000"/>
                </a:solidFill>
                <a:latin typeface="Gill Sans" charset="0"/>
                <a:ea typeface="ヒラギノ角ゴ ProN W3" charset="-128"/>
                <a:sym typeface="Gill Sans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rgbClr val="000000"/>
                </a:solidFill>
                <a:latin typeface="Gill Sans" charset="0"/>
                <a:ea typeface="ヒラギノ角ゴ ProN W3" charset="-128"/>
                <a:sym typeface="Gill Sans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rgbClr val="000000"/>
                </a:solidFill>
                <a:latin typeface="Gill Sans" charset="0"/>
                <a:ea typeface="ヒラギノ角ゴ ProN W3" charset="-128"/>
                <a:sym typeface="Gill Sans" charset="0"/>
              </a:defRPr>
            </a:lvl9pPr>
          </a:lstStyle>
          <a:p>
            <a:pPr eaLnBrk="1" hangingPunct="1"/>
            <a:endParaRPr lang="de-DE" altLang="de-DE"/>
          </a:p>
        </p:txBody>
      </p:sp>
      <p:sp>
        <p:nvSpPr>
          <p:cNvPr id="2" name="Textfeld 1"/>
          <p:cNvSpPr txBox="1"/>
          <p:nvPr/>
        </p:nvSpPr>
        <p:spPr>
          <a:xfrm>
            <a:off x="399480" y="460375"/>
            <a:ext cx="870959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dirty="0" smtClean="0"/>
              <a:t>Beratungsebenen von Triple P</a:t>
            </a:r>
            <a:endParaRPr lang="de-DE" dirty="0"/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0925" y="1228725"/>
            <a:ext cx="8058150" cy="5162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85925861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Oval 2"/>
          <p:cNvSpPr>
            <a:spLocks/>
          </p:cNvSpPr>
          <p:nvPr/>
        </p:nvSpPr>
        <p:spPr bwMode="auto">
          <a:xfrm>
            <a:off x="13792200" y="4406900"/>
            <a:ext cx="3111500" cy="2349500"/>
          </a:xfrm>
          <a:prstGeom prst="ellipse">
            <a:avLst/>
          </a:prstGeom>
          <a:noFill/>
          <a:ln w="50800">
            <a:solidFill>
              <a:srgbClr val="FF0000">
                <a:alpha val="31764"/>
              </a:srgb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>
            <a:lvl1pPr eaLnBrk="0" hangingPunct="0">
              <a:defRPr sz="3200">
                <a:solidFill>
                  <a:srgbClr val="000000"/>
                </a:solidFill>
                <a:latin typeface="Gill Sans" charset="0"/>
                <a:ea typeface="ヒラギノ角ゴ ProN W3" charset="-128"/>
                <a:sym typeface="Gill Sans" charset="0"/>
              </a:defRPr>
            </a:lvl1pPr>
            <a:lvl2pPr marL="742950" indent="-285750" eaLnBrk="0" hangingPunct="0">
              <a:defRPr sz="3200">
                <a:solidFill>
                  <a:srgbClr val="000000"/>
                </a:solidFill>
                <a:latin typeface="Gill Sans" charset="0"/>
                <a:ea typeface="ヒラギノ角ゴ ProN W3" charset="-128"/>
                <a:sym typeface="Gill Sans" charset="0"/>
              </a:defRPr>
            </a:lvl2pPr>
            <a:lvl3pPr marL="1143000" indent="-228600" eaLnBrk="0" hangingPunct="0">
              <a:defRPr sz="3200">
                <a:solidFill>
                  <a:srgbClr val="000000"/>
                </a:solidFill>
                <a:latin typeface="Gill Sans" charset="0"/>
                <a:ea typeface="ヒラギノ角ゴ ProN W3" charset="-128"/>
                <a:sym typeface="Gill Sans" charset="0"/>
              </a:defRPr>
            </a:lvl3pPr>
            <a:lvl4pPr marL="1600200" indent="-228600" eaLnBrk="0" hangingPunct="0">
              <a:defRPr sz="3200">
                <a:solidFill>
                  <a:srgbClr val="000000"/>
                </a:solidFill>
                <a:latin typeface="Gill Sans" charset="0"/>
                <a:ea typeface="ヒラギノ角ゴ ProN W3" charset="-128"/>
                <a:sym typeface="Gill Sans" charset="0"/>
              </a:defRPr>
            </a:lvl4pPr>
            <a:lvl5pPr marL="2057400" indent="-228600" eaLnBrk="0" hangingPunct="0">
              <a:defRPr sz="3200">
                <a:solidFill>
                  <a:srgbClr val="000000"/>
                </a:solidFill>
                <a:latin typeface="Gill Sans" charset="0"/>
                <a:ea typeface="ヒラギノ角ゴ ProN W3" charset="-128"/>
                <a:sym typeface="Gill Sans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rgbClr val="000000"/>
                </a:solidFill>
                <a:latin typeface="Gill Sans" charset="0"/>
                <a:ea typeface="ヒラギノ角ゴ ProN W3" charset="-128"/>
                <a:sym typeface="Gill Sans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rgbClr val="000000"/>
                </a:solidFill>
                <a:latin typeface="Gill Sans" charset="0"/>
                <a:ea typeface="ヒラギノ角ゴ ProN W3" charset="-128"/>
                <a:sym typeface="Gill Sans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rgbClr val="000000"/>
                </a:solidFill>
                <a:latin typeface="Gill Sans" charset="0"/>
                <a:ea typeface="ヒラギノ角ゴ ProN W3" charset="-128"/>
                <a:sym typeface="Gill Sans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rgbClr val="000000"/>
                </a:solidFill>
                <a:latin typeface="Gill Sans" charset="0"/>
                <a:ea typeface="ヒラギノ角ゴ ProN W3" charset="-128"/>
                <a:sym typeface="Gill Sans" charset="0"/>
              </a:defRPr>
            </a:lvl9pPr>
          </a:lstStyle>
          <a:p>
            <a:pPr eaLnBrk="1" hangingPunct="1"/>
            <a:endParaRPr lang="de-DE" altLang="de-DE"/>
          </a:p>
        </p:txBody>
      </p:sp>
      <p:sp>
        <p:nvSpPr>
          <p:cNvPr id="15363" name="Rectangle 3"/>
          <p:cNvSpPr>
            <a:spLocks/>
          </p:cNvSpPr>
          <p:nvPr/>
        </p:nvSpPr>
        <p:spPr bwMode="auto">
          <a:xfrm>
            <a:off x="0" y="7327900"/>
            <a:ext cx="10160000" cy="292100"/>
          </a:xfrm>
          <a:prstGeom prst="rect">
            <a:avLst/>
          </a:prstGeom>
          <a:gradFill rotWithShape="0">
            <a:gsLst>
              <a:gs pos="0">
                <a:srgbClr val="E0141E"/>
              </a:gs>
              <a:gs pos="100000">
                <a:srgbClr val="FEFCFC"/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254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 eaLnBrk="0" hangingPunct="0">
              <a:defRPr sz="3200">
                <a:solidFill>
                  <a:srgbClr val="000000"/>
                </a:solidFill>
                <a:latin typeface="Gill Sans" charset="0"/>
                <a:ea typeface="ヒラギノ角ゴ ProN W3" charset="-128"/>
                <a:sym typeface="Gill Sans" charset="0"/>
              </a:defRPr>
            </a:lvl1pPr>
            <a:lvl2pPr marL="742950" indent="-285750" eaLnBrk="0" hangingPunct="0">
              <a:defRPr sz="3200">
                <a:solidFill>
                  <a:srgbClr val="000000"/>
                </a:solidFill>
                <a:latin typeface="Gill Sans" charset="0"/>
                <a:ea typeface="ヒラギノ角ゴ ProN W3" charset="-128"/>
                <a:sym typeface="Gill Sans" charset="0"/>
              </a:defRPr>
            </a:lvl2pPr>
            <a:lvl3pPr marL="1143000" indent="-228600" eaLnBrk="0" hangingPunct="0">
              <a:defRPr sz="3200">
                <a:solidFill>
                  <a:srgbClr val="000000"/>
                </a:solidFill>
                <a:latin typeface="Gill Sans" charset="0"/>
                <a:ea typeface="ヒラギノ角ゴ ProN W3" charset="-128"/>
                <a:sym typeface="Gill Sans" charset="0"/>
              </a:defRPr>
            </a:lvl3pPr>
            <a:lvl4pPr marL="1600200" indent="-228600" eaLnBrk="0" hangingPunct="0">
              <a:defRPr sz="3200">
                <a:solidFill>
                  <a:srgbClr val="000000"/>
                </a:solidFill>
                <a:latin typeface="Gill Sans" charset="0"/>
                <a:ea typeface="ヒラギノ角ゴ ProN W3" charset="-128"/>
                <a:sym typeface="Gill Sans" charset="0"/>
              </a:defRPr>
            </a:lvl4pPr>
            <a:lvl5pPr marL="2057400" indent="-228600" eaLnBrk="0" hangingPunct="0">
              <a:defRPr sz="3200">
                <a:solidFill>
                  <a:srgbClr val="000000"/>
                </a:solidFill>
                <a:latin typeface="Gill Sans" charset="0"/>
                <a:ea typeface="ヒラギノ角ゴ ProN W3" charset="-128"/>
                <a:sym typeface="Gill Sans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rgbClr val="000000"/>
                </a:solidFill>
                <a:latin typeface="Gill Sans" charset="0"/>
                <a:ea typeface="ヒラギノ角ゴ ProN W3" charset="-128"/>
                <a:sym typeface="Gill Sans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rgbClr val="000000"/>
                </a:solidFill>
                <a:latin typeface="Gill Sans" charset="0"/>
                <a:ea typeface="ヒラギノ角ゴ ProN W3" charset="-128"/>
                <a:sym typeface="Gill Sans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rgbClr val="000000"/>
                </a:solidFill>
                <a:latin typeface="Gill Sans" charset="0"/>
                <a:ea typeface="ヒラギノ角ゴ ProN W3" charset="-128"/>
                <a:sym typeface="Gill Sans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rgbClr val="000000"/>
                </a:solidFill>
                <a:latin typeface="Gill Sans" charset="0"/>
                <a:ea typeface="ヒラギノ角ゴ ProN W3" charset="-128"/>
                <a:sym typeface="Gill Sans" charset="0"/>
              </a:defRPr>
            </a:lvl9pPr>
          </a:lstStyle>
          <a:p>
            <a:pPr eaLnBrk="1" hangingPunct="1"/>
            <a:endParaRPr lang="de-DE" altLang="de-DE"/>
          </a:p>
        </p:txBody>
      </p:sp>
      <p:sp>
        <p:nvSpPr>
          <p:cNvPr id="15364" name="Line 4"/>
          <p:cNvSpPr>
            <a:spLocks noChangeShapeType="1"/>
          </p:cNvSpPr>
          <p:nvPr/>
        </p:nvSpPr>
        <p:spPr bwMode="auto">
          <a:xfrm>
            <a:off x="5076825" y="460375"/>
            <a:ext cx="0" cy="0"/>
          </a:xfrm>
          <a:prstGeom prst="line">
            <a:avLst/>
          </a:prstGeom>
          <a:noFill/>
          <a:ln w="12700" cap="rnd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de-DE"/>
          </a:p>
        </p:txBody>
      </p:sp>
      <p:sp>
        <p:nvSpPr>
          <p:cNvPr id="15365" name="Line 5"/>
          <p:cNvSpPr>
            <a:spLocks noChangeShapeType="1"/>
          </p:cNvSpPr>
          <p:nvPr/>
        </p:nvSpPr>
        <p:spPr bwMode="auto">
          <a:xfrm>
            <a:off x="5076825" y="460375"/>
            <a:ext cx="0" cy="0"/>
          </a:xfrm>
          <a:prstGeom prst="line">
            <a:avLst/>
          </a:prstGeom>
          <a:noFill/>
          <a:ln w="12700" cap="rnd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de-DE"/>
          </a:p>
        </p:txBody>
      </p:sp>
      <p:sp>
        <p:nvSpPr>
          <p:cNvPr id="15366" name="Line 6"/>
          <p:cNvSpPr>
            <a:spLocks noChangeShapeType="1"/>
          </p:cNvSpPr>
          <p:nvPr/>
        </p:nvSpPr>
        <p:spPr bwMode="auto">
          <a:xfrm>
            <a:off x="5076825" y="704850"/>
            <a:ext cx="0" cy="0"/>
          </a:xfrm>
          <a:prstGeom prst="line">
            <a:avLst/>
          </a:prstGeom>
          <a:noFill/>
          <a:ln w="12700" cap="rnd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de-DE"/>
          </a:p>
        </p:txBody>
      </p:sp>
      <p:sp>
        <p:nvSpPr>
          <p:cNvPr id="15367" name="Line 7"/>
          <p:cNvSpPr>
            <a:spLocks noChangeShapeType="1"/>
          </p:cNvSpPr>
          <p:nvPr/>
        </p:nvSpPr>
        <p:spPr bwMode="auto">
          <a:xfrm>
            <a:off x="5076825" y="704850"/>
            <a:ext cx="0" cy="0"/>
          </a:xfrm>
          <a:prstGeom prst="line">
            <a:avLst/>
          </a:prstGeom>
          <a:noFill/>
          <a:ln w="12700" cap="rnd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de-DE"/>
          </a:p>
        </p:txBody>
      </p:sp>
      <p:sp>
        <p:nvSpPr>
          <p:cNvPr id="15368" name="Line 8"/>
          <p:cNvSpPr>
            <a:spLocks noChangeShapeType="1"/>
          </p:cNvSpPr>
          <p:nvPr/>
        </p:nvSpPr>
        <p:spPr bwMode="auto">
          <a:xfrm>
            <a:off x="5076825" y="949325"/>
            <a:ext cx="0" cy="0"/>
          </a:xfrm>
          <a:prstGeom prst="line">
            <a:avLst/>
          </a:prstGeom>
          <a:noFill/>
          <a:ln w="12700" cap="rnd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de-DE"/>
          </a:p>
        </p:txBody>
      </p:sp>
      <p:sp>
        <p:nvSpPr>
          <p:cNvPr id="15369" name="Line 9"/>
          <p:cNvSpPr>
            <a:spLocks noChangeShapeType="1"/>
          </p:cNvSpPr>
          <p:nvPr/>
        </p:nvSpPr>
        <p:spPr bwMode="auto">
          <a:xfrm>
            <a:off x="5076825" y="949325"/>
            <a:ext cx="0" cy="0"/>
          </a:xfrm>
          <a:prstGeom prst="line">
            <a:avLst/>
          </a:prstGeom>
          <a:noFill/>
          <a:ln w="12700" cap="rnd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de-DE"/>
          </a:p>
        </p:txBody>
      </p:sp>
      <p:sp>
        <p:nvSpPr>
          <p:cNvPr id="15370" name="Line 10"/>
          <p:cNvSpPr>
            <a:spLocks noChangeShapeType="1"/>
          </p:cNvSpPr>
          <p:nvPr/>
        </p:nvSpPr>
        <p:spPr bwMode="auto">
          <a:xfrm>
            <a:off x="5076825" y="1193800"/>
            <a:ext cx="0" cy="0"/>
          </a:xfrm>
          <a:prstGeom prst="line">
            <a:avLst/>
          </a:prstGeom>
          <a:noFill/>
          <a:ln w="12700" cap="rnd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de-DE"/>
          </a:p>
        </p:txBody>
      </p:sp>
      <p:sp>
        <p:nvSpPr>
          <p:cNvPr id="15371" name="Line 11"/>
          <p:cNvSpPr>
            <a:spLocks noChangeShapeType="1"/>
          </p:cNvSpPr>
          <p:nvPr/>
        </p:nvSpPr>
        <p:spPr bwMode="auto">
          <a:xfrm>
            <a:off x="5076825" y="1193800"/>
            <a:ext cx="0" cy="0"/>
          </a:xfrm>
          <a:prstGeom prst="line">
            <a:avLst/>
          </a:prstGeom>
          <a:noFill/>
          <a:ln w="12700" cap="rnd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de-DE"/>
          </a:p>
        </p:txBody>
      </p:sp>
      <p:sp>
        <p:nvSpPr>
          <p:cNvPr id="15372" name="Line 12"/>
          <p:cNvSpPr>
            <a:spLocks noChangeShapeType="1"/>
          </p:cNvSpPr>
          <p:nvPr/>
        </p:nvSpPr>
        <p:spPr bwMode="auto">
          <a:xfrm>
            <a:off x="5092700" y="1438275"/>
            <a:ext cx="0" cy="0"/>
          </a:xfrm>
          <a:prstGeom prst="line">
            <a:avLst/>
          </a:prstGeom>
          <a:noFill/>
          <a:ln w="12700" cap="rnd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de-DE"/>
          </a:p>
        </p:txBody>
      </p:sp>
      <p:sp>
        <p:nvSpPr>
          <p:cNvPr id="15373" name="Text Box 13"/>
          <p:cNvSpPr txBox="1">
            <a:spLocks/>
          </p:cNvSpPr>
          <p:nvPr/>
        </p:nvSpPr>
        <p:spPr bwMode="auto">
          <a:xfrm>
            <a:off x="739775" y="2647950"/>
            <a:ext cx="184150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 r:embed="rId2"/>
                  <a:srcRect/>
                  <a:tile tx="0" ty="0" sx="100000" sy="100000" flip="none" algn="tl"/>
                </a:blip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 sz="3200">
                <a:solidFill>
                  <a:srgbClr val="000000"/>
                </a:solidFill>
                <a:latin typeface="Gill Sans" charset="0"/>
                <a:ea typeface="ヒラギノ角ゴ ProN W3" charset="-128"/>
                <a:sym typeface="Gill Sans" charset="0"/>
              </a:defRPr>
            </a:lvl1pPr>
            <a:lvl2pPr marL="742950" indent="-285750" eaLnBrk="0" hangingPunct="0">
              <a:defRPr sz="3200">
                <a:solidFill>
                  <a:srgbClr val="000000"/>
                </a:solidFill>
                <a:latin typeface="Gill Sans" charset="0"/>
                <a:ea typeface="ヒラギノ角ゴ ProN W3" charset="-128"/>
                <a:sym typeface="Gill Sans" charset="0"/>
              </a:defRPr>
            </a:lvl2pPr>
            <a:lvl3pPr marL="1143000" indent="-228600" eaLnBrk="0" hangingPunct="0">
              <a:defRPr sz="3200">
                <a:solidFill>
                  <a:srgbClr val="000000"/>
                </a:solidFill>
                <a:latin typeface="Gill Sans" charset="0"/>
                <a:ea typeface="ヒラギノ角ゴ ProN W3" charset="-128"/>
                <a:sym typeface="Gill Sans" charset="0"/>
              </a:defRPr>
            </a:lvl3pPr>
            <a:lvl4pPr marL="1600200" indent="-228600" eaLnBrk="0" hangingPunct="0">
              <a:defRPr sz="3200">
                <a:solidFill>
                  <a:srgbClr val="000000"/>
                </a:solidFill>
                <a:latin typeface="Gill Sans" charset="0"/>
                <a:ea typeface="ヒラギノ角ゴ ProN W3" charset="-128"/>
                <a:sym typeface="Gill Sans" charset="0"/>
              </a:defRPr>
            </a:lvl4pPr>
            <a:lvl5pPr marL="2057400" indent="-228600" eaLnBrk="0" hangingPunct="0">
              <a:defRPr sz="3200">
                <a:solidFill>
                  <a:srgbClr val="000000"/>
                </a:solidFill>
                <a:latin typeface="Gill Sans" charset="0"/>
                <a:ea typeface="ヒラギノ角ゴ ProN W3" charset="-128"/>
                <a:sym typeface="Gill Sans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rgbClr val="000000"/>
                </a:solidFill>
                <a:latin typeface="Gill Sans" charset="0"/>
                <a:ea typeface="ヒラギノ角ゴ ProN W3" charset="-128"/>
                <a:sym typeface="Gill Sans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rgbClr val="000000"/>
                </a:solidFill>
                <a:latin typeface="Gill Sans" charset="0"/>
                <a:ea typeface="ヒラギノ角ゴ ProN W3" charset="-128"/>
                <a:sym typeface="Gill Sans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rgbClr val="000000"/>
                </a:solidFill>
                <a:latin typeface="Gill Sans" charset="0"/>
                <a:ea typeface="ヒラギノ角ゴ ProN W3" charset="-128"/>
                <a:sym typeface="Gill Sans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rgbClr val="000000"/>
                </a:solidFill>
                <a:latin typeface="Gill Sans" charset="0"/>
                <a:ea typeface="ヒラギノ角ゴ ProN W3" charset="-128"/>
                <a:sym typeface="Gill Sans" charset="0"/>
              </a:defRPr>
            </a:lvl9pPr>
          </a:lstStyle>
          <a:p>
            <a:pPr eaLnBrk="1" hangingPunct="1"/>
            <a:endParaRPr lang="de-DE" altLang="de-DE"/>
          </a:p>
        </p:txBody>
      </p:sp>
      <p:sp>
        <p:nvSpPr>
          <p:cNvPr id="15374" name="Line 14"/>
          <p:cNvSpPr>
            <a:spLocks noChangeShapeType="1"/>
          </p:cNvSpPr>
          <p:nvPr/>
        </p:nvSpPr>
        <p:spPr bwMode="auto">
          <a:xfrm>
            <a:off x="5076825" y="460375"/>
            <a:ext cx="0" cy="0"/>
          </a:xfrm>
          <a:prstGeom prst="line">
            <a:avLst/>
          </a:prstGeom>
          <a:noFill/>
          <a:ln w="12700" cap="rnd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de-DE"/>
          </a:p>
        </p:txBody>
      </p:sp>
      <p:sp>
        <p:nvSpPr>
          <p:cNvPr id="15375" name="Line 15"/>
          <p:cNvSpPr>
            <a:spLocks noChangeShapeType="1"/>
          </p:cNvSpPr>
          <p:nvPr/>
        </p:nvSpPr>
        <p:spPr bwMode="auto">
          <a:xfrm>
            <a:off x="5076825" y="460375"/>
            <a:ext cx="0" cy="0"/>
          </a:xfrm>
          <a:prstGeom prst="line">
            <a:avLst/>
          </a:prstGeom>
          <a:noFill/>
          <a:ln w="12700" cap="rnd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de-DE"/>
          </a:p>
        </p:txBody>
      </p:sp>
      <p:sp>
        <p:nvSpPr>
          <p:cNvPr id="15376" name="Line 16"/>
          <p:cNvSpPr>
            <a:spLocks noChangeShapeType="1"/>
          </p:cNvSpPr>
          <p:nvPr/>
        </p:nvSpPr>
        <p:spPr bwMode="auto">
          <a:xfrm>
            <a:off x="5076825" y="704850"/>
            <a:ext cx="0" cy="0"/>
          </a:xfrm>
          <a:prstGeom prst="line">
            <a:avLst/>
          </a:prstGeom>
          <a:noFill/>
          <a:ln w="12700" cap="rnd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de-DE"/>
          </a:p>
        </p:txBody>
      </p:sp>
      <p:sp>
        <p:nvSpPr>
          <p:cNvPr id="15377" name="Line 17"/>
          <p:cNvSpPr>
            <a:spLocks noChangeShapeType="1"/>
          </p:cNvSpPr>
          <p:nvPr/>
        </p:nvSpPr>
        <p:spPr bwMode="auto">
          <a:xfrm>
            <a:off x="5076825" y="704850"/>
            <a:ext cx="0" cy="0"/>
          </a:xfrm>
          <a:prstGeom prst="line">
            <a:avLst/>
          </a:prstGeom>
          <a:noFill/>
          <a:ln w="12700" cap="rnd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de-DE"/>
          </a:p>
        </p:txBody>
      </p:sp>
      <p:sp>
        <p:nvSpPr>
          <p:cNvPr id="15378" name="Line 18"/>
          <p:cNvSpPr>
            <a:spLocks noChangeShapeType="1"/>
          </p:cNvSpPr>
          <p:nvPr/>
        </p:nvSpPr>
        <p:spPr bwMode="auto">
          <a:xfrm>
            <a:off x="5076825" y="949325"/>
            <a:ext cx="0" cy="0"/>
          </a:xfrm>
          <a:prstGeom prst="line">
            <a:avLst/>
          </a:prstGeom>
          <a:noFill/>
          <a:ln w="12700" cap="rnd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de-DE"/>
          </a:p>
        </p:txBody>
      </p:sp>
      <p:sp>
        <p:nvSpPr>
          <p:cNvPr id="15379" name="Line 19"/>
          <p:cNvSpPr>
            <a:spLocks noChangeShapeType="1"/>
          </p:cNvSpPr>
          <p:nvPr/>
        </p:nvSpPr>
        <p:spPr bwMode="auto">
          <a:xfrm>
            <a:off x="5076825" y="949325"/>
            <a:ext cx="0" cy="0"/>
          </a:xfrm>
          <a:prstGeom prst="line">
            <a:avLst/>
          </a:prstGeom>
          <a:noFill/>
          <a:ln w="12700" cap="rnd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de-DE"/>
          </a:p>
        </p:txBody>
      </p:sp>
      <p:sp>
        <p:nvSpPr>
          <p:cNvPr id="15380" name="Line 20"/>
          <p:cNvSpPr>
            <a:spLocks noChangeShapeType="1"/>
          </p:cNvSpPr>
          <p:nvPr/>
        </p:nvSpPr>
        <p:spPr bwMode="auto">
          <a:xfrm>
            <a:off x="5076825" y="1193800"/>
            <a:ext cx="0" cy="0"/>
          </a:xfrm>
          <a:prstGeom prst="line">
            <a:avLst/>
          </a:prstGeom>
          <a:noFill/>
          <a:ln w="12700" cap="rnd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de-DE"/>
          </a:p>
        </p:txBody>
      </p:sp>
      <p:sp>
        <p:nvSpPr>
          <p:cNvPr id="15381" name="Line 21"/>
          <p:cNvSpPr>
            <a:spLocks noChangeShapeType="1"/>
          </p:cNvSpPr>
          <p:nvPr/>
        </p:nvSpPr>
        <p:spPr bwMode="auto">
          <a:xfrm>
            <a:off x="5076825" y="1193800"/>
            <a:ext cx="0" cy="0"/>
          </a:xfrm>
          <a:prstGeom prst="line">
            <a:avLst/>
          </a:prstGeom>
          <a:noFill/>
          <a:ln w="12700" cap="rnd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de-DE"/>
          </a:p>
        </p:txBody>
      </p:sp>
      <p:sp>
        <p:nvSpPr>
          <p:cNvPr id="15382" name="Line 22"/>
          <p:cNvSpPr>
            <a:spLocks noChangeShapeType="1"/>
          </p:cNvSpPr>
          <p:nvPr/>
        </p:nvSpPr>
        <p:spPr bwMode="auto">
          <a:xfrm>
            <a:off x="5092700" y="1438275"/>
            <a:ext cx="0" cy="0"/>
          </a:xfrm>
          <a:prstGeom prst="line">
            <a:avLst/>
          </a:prstGeom>
          <a:noFill/>
          <a:ln w="12700" cap="rnd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de-DE"/>
          </a:p>
        </p:txBody>
      </p:sp>
      <p:sp>
        <p:nvSpPr>
          <p:cNvPr id="15383" name="Text Box 23"/>
          <p:cNvSpPr txBox="1">
            <a:spLocks/>
          </p:cNvSpPr>
          <p:nvPr/>
        </p:nvSpPr>
        <p:spPr bwMode="auto">
          <a:xfrm>
            <a:off x="2251075" y="3440113"/>
            <a:ext cx="184150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 r:embed="rId2"/>
                  <a:srcRect/>
                  <a:tile tx="0" ty="0" sx="100000" sy="100000" flip="none" algn="tl"/>
                </a:blip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 sz="3200">
                <a:solidFill>
                  <a:srgbClr val="000000"/>
                </a:solidFill>
                <a:latin typeface="Gill Sans" charset="0"/>
                <a:ea typeface="ヒラギノ角ゴ ProN W3" charset="-128"/>
                <a:sym typeface="Gill Sans" charset="0"/>
              </a:defRPr>
            </a:lvl1pPr>
            <a:lvl2pPr marL="742950" indent="-285750" eaLnBrk="0" hangingPunct="0">
              <a:defRPr sz="3200">
                <a:solidFill>
                  <a:srgbClr val="000000"/>
                </a:solidFill>
                <a:latin typeface="Gill Sans" charset="0"/>
                <a:ea typeface="ヒラギノ角ゴ ProN W3" charset="-128"/>
                <a:sym typeface="Gill Sans" charset="0"/>
              </a:defRPr>
            </a:lvl2pPr>
            <a:lvl3pPr marL="1143000" indent="-228600" eaLnBrk="0" hangingPunct="0">
              <a:defRPr sz="3200">
                <a:solidFill>
                  <a:srgbClr val="000000"/>
                </a:solidFill>
                <a:latin typeface="Gill Sans" charset="0"/>
                <a:ea typeface="ヒラギノ角ゴ ProN W3" charset="-128"/>
                <a:sym typeface="Gill Sans" charset="0"/>
              </a:defRPr>
            </a:lvl3pPr>
            <a:lvl4pPr marL="1600200" indent="-228600" eaLnBrk="0" hangingPunct="0">
              <a:defRPr sz="3200">
                <a:solidFill>
                  <a:srgbClr val="000000"/>
                </a:solidFill>
                <a:latin typeface="Gill Sans" charset="0"/>
                <a:ea typeface="ヒラギノ角ゴ ProN W3" charset="-128"/>
                <a:sym typeface="Gill Sans" charset="0"/>
              </a:defRPr>
            </a:lvl4pPr>
            <a:lvl5pPr marL="2057400" indent="-228600" eaLnBrk="0" hangingPunct="0">
              <a:defRPr sz="3200">
                <a:solidFill>
                  <a:srgbClr val="000000"/>
                </a:solidFill>
                <a:latin typeface="Gill Sans" charset="0"/>
                <a:ea typeface="ヒラギノ角ゴ ProN W3" charset="-128"/>
                <a:sym typeface="Gill Sans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rgbClr val="000000"/>
                </a:solidFill>
                <a:latin typeface="Gill Sans" charset="0"/>
                <a:ea typeface="ヒラギノ角ゴ ProN W3" charset="-128"/>
                <a:sym typeface="Gill Sans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rgbClr val="000000"/>
                </a:solidFill>
                <a:latin typeface="Gill Sans" charset="0"/>
                <a:ea typeface="ヒラギノ角ゴ ProN W3" charset="-128"/>
                <a:sym typeface="Gill Sans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rgbClr val="000000"/>
                </a:solidFill>
                <a:latin typeface="Gill Sans" charset="0"/>
                <a:ea typeface="ヒラギノ角ゴ ProN W3" charset="-128"/>
                <a:sym typeface="Gill Sans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rgbClr val="000000"/>
                </a:solidFill>
                <a:latin typeface="Gill Sans" charset="0"/>
                <a:ea typeface="ヒラギノ角ゴ ProN W3" charset="-128"/>
                <a:sym typeface="Gill Sans" charset="0"/>
              </a:defRPr>
            </a:lvl9pPr>
          </a:lstStyle>
          <a:p>
            <a:pPr eaLnBrk="1" hangingPunct="1"/>
            <a:endParaRPr lang="de-DE" altLang="de-DE"/>
          </a:p>
        </p:txBody>
      </p:sp>
      <p:sp>
        <p:nvSpPr>
          <p:cNvPr id="15384" name="Text Box 131"/>
          <p:cNvSpPr txBox="1">
            <a:spLocks/>
          </p:cNvSpPr>
          <p:nvPr/>
        </p:nvSpPr>
        <p:spPr bwMode="auto">
          <a:xfrm>
            <a:off x="183457" y="81602"/>
            <a:ext cx="9865096" cy="13849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 r:embed="rId2"/>
                  <a:srcRect/>
                  <a:tile tx="0" ty="0" sx="100000" sy="100000" flip="none" algn="tl"/>
                </a:blip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defRPr sz="3200">
                <a:solidFill>
                  <a:srgbClr val="000000"/>
                </a:solidFill>
                <a:latin typeface="Gill Sans" charset="0"/>
                <a:ea typeface="ヒラギノ角ゴ ProN W3" charset="-128"/>
                <a:sym typeface="Gill Sans" charset="0"/>
              </a:defRPr>
            </a:lvl1pPr>
            <a:lvl2pPr marL="742950" indent="-285750" eaLnBrk="0" hangingPunct="0">
              <a:defRPr sz="3200">
                <a:solidFill>
                  <a:srgbClr val="000000"/>
                </a:solidFill>
                <a:latin typeface="Gill Sans" charset="0"/>
                <a:ea typeface="ヒラギノ角ゴ ProN W3" charset="-128"/>
                <a:sym typeface="Gill Sans" charset="0"/>
              </a:defRPr>
            </a:lvl2pPr>
            <a:lvl3pPr marL="1143000" indent="-228600" eaLnBrk="0" hangingPunct="0">
              <a:defRPr sz="3200">
                <a:solidFill>
                  <a:srgbClr val="000000"/>
                </a:solidFill>
                <a:latin typeface="Gill Sans" charset="0"/>
                <a:ea typeface="ヒラギノ角ゴ ProN W3" charset="-128"/>
                <a:sym typeface="Gill Sans" charset="0"/>
              </a:defRPr>
            </a:lvl3pPr>
            <a:lvl4pPr marL="1600200" indent="-228600" eaLnBrk="0" hangingPunct="0">
              <a:defRPr sz="3200">
                <a:solidFill>
                  <a:srgbClr val="000000"/>
                </a:solidFill>
                <a:latin typeface="Gill Sans" charset="0"/>
                <a:ea typeface="ヒラギノ角ゴ ProN W3" charset="-128"/>
                <a:sym typeface="Gill Sans" charset="0"/>
              </a:defRPr>
            </a:lvl4pPr>
            <a:lvl5pPr marL="2057400" indent="-228600" eaLnBrk="0" hangingPunct="0">
              <a:defRPr sz="3200">
                <a:solidFill>
                  <a:srgbClr val="000000"/>
                </a:solidFill>
                <a:latin typeface="Gill Sans" charset="0"/>
                <a:ea typeface="ヒラギノ角ゴ ProN W3" charset="-128"/>
                <a:sym typeface="Gill Sans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rgbClr val="000000"/>
                </a:solidFill>
                <a:latin typeface="Gill Sans" charset="0"/>
                <a:ea typeface="ヒラギノ角ゴ ProN W3" charset="-128"/>
                <a:sym typeface="Gill Sans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rgbClr val="000000"/>
                </a:solidFill>
                <a:latin typeface="Gill Sans" charset="0"/>
                <a:ea typeface="ヒラギノ角ゴ ProN W3" charset="-128"/>
                <a:sym typeface="Gill Sans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rgbClr val="000000"/>
                </a:solidFill>
                <a:latin typeface="Gill Sans" charset="0"/>
                <a:ea typeface="ヒラギノ角ゴ ProN W3" charset="-128"/>
                <a:sym typeface="Gill Sans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rgbClr val="000000"/>
                </a:solidFill>
                <a:latin typeface="Gill Sans" charset="0"/>
                <a:ea typeface="ヒラギノ角ゴ ProN W3" charset="-128"/>
                <a:sym typeface="Gill Sans" charset="0"/>
              </a:defRPr>
            </a:lvl9pPr>
          </a:lstStyle>
          <a:p>
            <a:pPr eaLnBrk="1" hangingPunct="1"/>
            <a:r>
              <a:rPr lang="de-DE" altLang="de-DE" sz="2800" b="1" dirty="0" smtClean="0">
                <a:latin typeface="Arial" charset="0"/>
              </a:rPr>
              <a:t>Triple P als eine Form der Elternarbeit in den Familienzentren  mit den Partnern </a:t>
            </a:r>
          </a:p>
          <a:p>
            <a:pPr eaLnBrk="1" hangingPunct="1"/>
            <a:r>
              <a:rPr lang="de-DE" altLang="de-DE" sz="2800" b="1" dirty="0" smtClean="0">
                <a:latin typeface="Arial" charset="0"/>
              </a:rPr>
              <a:t>(OGS, </a:t>
            </a:r>
            <a:r>
              <a:rPr lang="de-DE" altLang="de-DE" sz="2800" b="1" dirty="0" err="1" smtClean="0">
                <a:latin typeface="Arial" charset="0"/>
              </a:rPr>
              <a:t>Cafe</a:t>
            </a:r>
            <a:r>
              <a:rPr lang="de-DE" altLang="de-DE" sz="2800" b="1" dirty="0" smtClean="0">
                <a:latin typeface="Arial" charset="0"/>
              </a:rPr>
              <a:t> Kinderwagen)</a:t>
            </a:r>
            <a:endParaRPr lang="de-DE" altLang="de-DE" sz="2800" b="1" dirty="0">
              <a:latin typeface="Arial" charset="0"/>
            </a:endParaRPr>
          </a:p>
        </p:txBody>
      </p:sp>
      <p:sp>
        <p:nvSpPr>
          <p:cNvPr id="2" name="Textfeld 1"/>
          <p:cNvSpPr txBox="1"/>
          <p:nvPr/>
        </p:nvSpPr>
        <p:spPr>
          <a:xfrm>
            <a:off x="471488" y="1513030"/>
            <a:ext cx="9361040" cy="53860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endParaRPr lang="de-DE" dirty="0" smtClean="0"/>
          </a:p>
          <a:p>
            <a:r>
              <a:rPr lang="de-DE" sz="2400" b="1" dirty="0" smtClean="0"/>
              <a:t>Vorhaben</a:t>
            </a:r>
          </a:p>
          <a:p>
            <a:pPr algn="just"/>
            <a:r>
              <a:rPr lang="de-DE" sz="2400" dirty="0" smtClean="0"/>
              <a:t>Triple P in der Arbeit der Familienzentren im Zusammenspiel mit dem </a:t>
            </a:r>
            <a:r>
              <a:rPr lang="de-DE" sz="2400" dirty="0" err="1" smtClean="0"/>
              <a:t>Cafe</a:t>
            </a:r>
            <a:r>
              <a:rPr lang="de-DE" sz="2400" dirty="0" smtClean="0"/>
              <a:t> Kinderwagen und der OGS (ÜII-Förderplätze) zu verankern. </a:t>
            </a:r>
          </a:p>
          <a:p>
            <a:r>
              <a:rPr lang="de-DE" sz="2400" b="1" dirty="0" smtClean="0"/>
              <a:t>Ziele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de-DE" sz="2400" dirty="0" smtClean="0"/>
              <a:t>Standardisierung (gemeinsames </a:t>
            </a:r>
            <a:r>
              <a:rPr lang="de-DE" sz="2400" dirty="0"/>
              <a:t>V</a:t>
            </a:r>
            <a:r>
              <a:rPr lang="de-DE" sz="2400" dirty="0" smtClean="0"/>
              <a:t>erständnis, gleiche Haltung, gemeinsame Sprache der professionell Handelnden)  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de-DE" sz="2400" dirty="0"/>
              <a:t>Als Angebot für alle Familien etablieren.</a:t>
            </a:r>
          </a:p>
          <a:p>
            <a:pPr algn="just"/>
            <a:endParaRPr lang="de-DE" sz="2400" dirty="0" smtClean="0"/>
          </a:p>
          <a:p>
            <a:r>
              <a:rPr lang="de-DE" sz="2400" b="1" dirty="0" smtClean="0"/>
              <a:t>Umsetzung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de-DE" sz="2400" dirty="0" smtClean="0"/>
              <a:t>Modellhaft zunächst in Warendorf, </a:t>
            </a:r>
            <a:r>
              <a:rPr lang="de-DE" sz="2400" dirty="0" err="1" smtClean="0"/>
              <a:t>Telgte</a:t>
            </a:r>
            <a:r>
              <a:rPr lang="de-DE" sz="2400" dirty="0" smtClean="0"/>
              <a:t> und Ennigerloh.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de-DE" sz="2400" dirty="0" smtClean="0"/>
              <a:t>Fortbildung und Qualifizierung der Mitarbeiter in den </a:t>
            </a:r>
            <a:r>
              <a:rPr lang="de-DE" sz="2400" dirty="0" err="1" smtClean="0"/>
              <a:t>FamZ</a:t>
            </a:r>
            <a:r>
              <a:rPr lang="de-DE" sz="2400" dirty="0" smtClean="0"/>
              <a:t>, OGS und </a:t>
            </a:r>
            <a:r>
              <a:rPr lang="de-DE" sz="2400" dirty="0" err="1" smtClean="0"/>
              <a:t>Cafe</a:t>
            </a:r>
            <a:r>
              <a:rPr lang="de-DE" sz="2400" dirty="0" smtClean="0"/>
              <a:t> Kinderwägen</a:t>
            </a:r>
            <a:endParaRPr lang="de-DE" sz="2400" dirty="0"/>
          </a:p>
        </p:txBody>
      </p:sp>
    </p:spTree>
    <p:extLst>
      <p:ext uri="{BB962C8B-B14F-4D97-AF65-F5344CB8AC3E}">
        <p14:creationId xmlns:p14="http://schemas.microsoft.com/office/powerpoint/2010/main" val="492402184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3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4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5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6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7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8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9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10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1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12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13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14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15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16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Kreis WAF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FFFFFF"/>
      </a:accent1>
      <a:accent2>
        <a:srgbClr val="333399"/>
      </a:accent2>
      <a:accent3>
        <a:srgbClr val="FFFFFF"/>
      </a:accent3>
      <a:accent4>
        <a:srgbClr val="000000"/>
      </a:accent4>
      <a:accent5>
        <a:srgbClr val="FFFFFF"/>
      </a:accent5>
      <a:accent6>
        <a:srgbClr val="2D2D8A"/>
      </a:accent6>
      <a:hlink>
        <a:srgbClr val="009999"/>
      </a:hlink>
      <a:folHlink>
        <a:srgbClr val="99CC00"/>
      </a:folHlink>
    </a:clrScheme>
    <a:fontScheme name="Kreis WAF">
      <a:majorFont>
        <a:latin typeface="Gill Sans"/>
        <a:ea typeface="ヒラギノ角ゴ ProN W3"/>
        <a:cs typeface=""/>
      </a:majorFont>
      <a:minorFont>
        <a:latin typeface="Gill Sans"/>
        <a:ea typeface="ヒラギノ角ゴ ProN W3"/>
        <a:cs typeface="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blipFill dpi="0" rotWithShape="0">
          <a:blip xmlns:r="http://schemas.openxmlformats.org/officeDocument/2006/relationships" r:embed="rId1"/>
          <a:srcRect/>
          <a:tile tx="0" ty="0" sx="100000" sy="100000" flip="none" algn="tl"/>
        </a:blipFill>
        <a:ln w="25400" cap="flat" cmpd="sng" algn="ctr">
          <a:solidFill>
            <a:srgbClr val="000000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de-DE" sz="3200" b="0" i="0" u="none" strike="noStrike" cap="none" normalizeH="0" baseline="0" smtClean="0">
            <a:ln>
              <a:noFill/>
            </a:ln>
            <a:solidFill>
              <a:srgbClr val="000000"/>
            </a:solidFill>
            <a:effectLst/>
            <a:latin typeface="Gill Sans" charset="0"/>
            <a:ea typeface="ヒラギノ角ゴ ProN W3" charset="-128"/>
            <a:sym typeface="Gill Sans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blipFill dpi="0" rotWithShape="0">
          <a:blip xmlns:r="http://schemas.openxmlformats.org/officeDocument/2006/relationships" r:embed="rId1"/>
          <a:srcRect/>
          <a:tile tx="0" ty="0" sx="100000" sy="100000" flip="none" algn="tl"/>
        </a:blipFill>
        <a:ln w="25400" cap="flat" cmpd="sng" algn="ctr">
          <a:solidFill>
            <a:srgbClr val="000000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de-DE" sz="3200" b="0" i="0" u="none" strike="noStrike" cap="none" normalizeH="0" baseline="0" smtClean="0">
            <a:ln>
              <a:noFill/>
            </a:ln>
            <a:solidFill>
              <a:srgbClr val="000000"/>
            </a:solidFill>
            <a:effectLst/>
            <a:latin typeface="Gill Sans" charset="0"/>
            <a:ea typeface="ヒラギノ角ゴ ProN W3" charset="-128"/>
            <a:sym typeface="Gill Sans" charset="0"/>
          </a:defRPr>
        </a:defPPr>
      </a:lstStyle>
    </a:lnDef>
  </a:objectDefaults>
  <a:extraClrSchemeLst>
    <a:extraClrScheme>
      <a:clrScheme name="Kreis WAF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itel &amp; Aufzählung">
  <a:themeElements>
    <a:clrScheme name="Titel &amp; Aufzählung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Titel &amp; Aufzählung">
      <a:majorFont>
        <a:latin typeface="Gill Sans"/>
        <a:ea typeface="ヒラギノ角ゴ ProN W3"/>
        <a:cs typeface=""/>
      </a:majorFont>
      <a:minorFont>
        <a:latin typeface="Gill Sans"/>
        <a:ea typeface="ヒラギノ角ゴ ProN W3"/>
        <a:cs typeface="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blipFill dpi="0" rotWithShape="0">
          <a:blip xmlns:r="http://schemas.openxmlformats.org/officeDocument/2006/relationships" r:embed="rId1"/>
          <a:srcRect/>
          <a:tile tx="0" ty="0" sx="100000" sy="100000" flip="none" algn="tl"/>
        </a:blipFill>
        <a:ln w="25400" cap="flat" cmpd="sng" algn="ctr">
          <a:solidFill>
            <a:srgbClr val="000000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de-DE" sz="3200" b="0" i="0" u="none" strike="noStrike" cap="none" normalizeH="0" baseline="0" smtClean="0">
            <a:ln>
              <a:noFill/>
            </a:ln>
            <a:solidFill>
              <a:srgbClr val="000000"/>
            </a:solidFill>
            <a:effectLst/>
            <a:latin typeface="Gill Sans" charset="0"/>
            <a:ea typeface="ヒラギノ角ゴ ProN W3" charset="-128"/>
            <a:sym typeface="Gill Sans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blipFill dpi="0" rotWithShape="0">
          <a:blip xmlns:r="http://schemas.openxmlformats.org/officeDocument/2006/relationships" r:embed="rId1"/>
          <a:srcRect/>
          <a:tile tx="0" ty="0" sx="100000" sy="100000" flip="none" algn="tl"/>
        </a:blipFill>
        <a:ln w="25400" cap="flat" cmpd="sng" algn="ctr">
          <a:solidFill>
            <a:srgbClr val="000000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de-DE" sz="3200" b="0" i="0" u="none" strike="noStrike" cap="none" normalizeH="0" baseline="0" smtClean="0">
            <a:ln>
              <a:noFill/>
            </a:ln>
            <a:solidFill>
              <a:srgbClr val="000000"/>
            </a:solidFill>
            <a:effectLst/>
            <a:latin typeface="Gill Sans" charset="0"/>
            <a:ea typeface="ヒラギノ角ゴ ProN W3" charset="-128"/>
            <a:sym typeface="Gill Sans" charset="0"/>
          </a:defRPr>
        </a:defPPr>
      </a:lstStyle>
    </a:lnDef>
  </a:objectDefaults>
  <a:extraClrSchemeLst>
    <a:extraClrScheme>
      <a:clrScheme name="Titel &amp; Aufzählung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itel - Mitte">
  <a:themeElements>
    <a:clrScheme name="Titel - Mitt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Titel - Mitte">
      <a:majorFont>
        <a:latin typeface="Gill Sans"/>
        <a:ea typeface="ヒラギノ角ゴ ProN W3"/>
        <a:cs typeface=""/>
      </a:majorFont>
      <a:minorFont>
        <a:latin typeface="Gill Sans"/>
        <a:ea typeface="ヒラギノ角ゴ ProN W3"/>
        <a:cs typeface="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blipFill dpi="0" rotWithShape="0">
          <a:blip xmlns:r="http://schemas.openxmlformats.org/officeDocument/2006/relationships" r:embed="rId1"/>
          <a:srcRect/>
          <a:tile tx="0" ty="0" sx="100000" sy="100000" flip="none" algn="tl"/>
        </a:blipFill>
        <a:ln w="25400" cap="flat" cmpd="sng" algn="ctr">
          <a:solidFill>
            <a:srgbClr val="000000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de-DE" sz="3200" b="0" i="0" u="none" strike="noStrike" cap="none" normalizeH="0" baseline="0" smtClean="0">
            <a:ln>
              <a:noFill/>
            </a:ln>
            <a:solidFill>
              <a:srgbClr val="000000"/>
            </a:solidFill>
            <a:effectLst/>
            <a:latin typeface="Gill Sans" charset="0"/>
            <a:ea typeface="ヒラギノ角ゴ ProN W3" charset="-128"/>
            <a:sym typeface="Gill Sans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blipFill dpi="0" rotWithShape="0">
          <a:blip xmlns:r="http://schemas.openxmlformats.org/officeDocument/2006/relationships" r:embed="rId1"/>
          <a:srcRect/>
          <a:tile tx="0" ty="0" sx="100000" sy="100000" flip="none" algn="tl"/>
        </a:blipFill>
        <a:ln w="25400" cap="flat" cmpd="sng" algn="ctr">
          <a:solidFill>
            <a:srgbClr val="000000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de-DE" sz="3200" b="0" i="0" u="none" strike="noStrike" cap="none" normalizeH="0" baseline="0" smtClean="0">
            <a:ln>
              <a:noFill/>
            </a:ln>
            <a:solidFill>
              <a:srgbClr val="000000"/>
            </a:solidFill>
            <a:effectLst/>
            <a:latin typeface="Gill Sans" charset="0"/>
            <a:ea typeface="ヒラギノ角ゴ ProN W3" charset="-128"/>
            <a:sym typeface="Gill Sans" charset="0"/>
          </a:defRPr>
        </a:defPPr>
      </a:lstStyle>
    </a:lnDef>
  </a:objectDefaults>
  <a:extraClrSchemeLst>
    <a:extraClrScheme>
      <a:clrScheme name="Titel - Mitt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Titel &amp; Untertitel">
  <a:themeElements>
    <a:clrScheme name="Titel &amp; Untertitel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Titel &amp; Untertitel">
      <a:majorFont>
        <a:latin typeface="Gill Sans"/>
        <a:ea typeface="ヒラギノ角ゴ ProN W3"/>
        <a:cs typeface=""/>
      </a:majorFont>
      <a:minorFont>
        <a:latin typeface="Gill Sans"/>
        <a:ea typeface="ヒラギノ角ゴ ProN W3"/>
        <a:cs typeface="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blipFill dpi="0" rotWithShape="0">
          <a:blip xmlns:r="http://schemas.openxmlformats.org/officeDocument/2006/relationships" r:embed="rId1"/>
          <a:srcRect/>
          <a:tile tx="0" ty="0" sx="100000" sy="100000" flip="none" algn="tl"/>
        </a:blipFill>
        <a:ln w="25400" cap="flat" cmpd="sng" algn="ctr">
          <a:solidFill>
            <a:srgbClr val="000000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de-DE" sz="3200" b="0" i="0" u="none" strike="noStrike" cap="none" normalizeH="0" baseline="0" smtClean="0">
            <a:ln>
              <a:noFill/>
            </a:ln>
            <a:solidFill>
              <a:srgbClr val="000000"/>
            </a:solidFill>
            <a:effectLst/>
            <a:latin typeface="Gill Sans" charset="0"/>
            <a:ea typeface="ヒラギノ角ゴ ProN W3" charset="-128"/>
            <a:sym typeface="Gill Sans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blipFill dpi="0" rotWithShape="0">
          <a:blip xmlns:r="http://schemas.openxmlformats.org/officeDocument/2006/relationships" r:embed="rId1"/>
          <a:srcRect/>
          <a:tile tx="0" ty="0" sx="100000" sy="100000" flip="none" algn="tl"/>
        </a:blipFill>
        <a:ln w="25400" cap="flat" cmpd="sng" algn="ctr">
          <a:solidFill>
            <a:srgbClr val="000000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de-DE" sz="3200" b="0" i="0" u="none" strike="noStrike" cap="none" normalizeH="0" baseline="0" smtClean="0">
            <a:ln>
              <a:noFill/>
            </a:ln>
            <a:solidFill>
              <a:srgbClr val="000000"/>
            </a:solidFill>
            <a:effectLst/>
            <a:latin typeface="Gill Sans" charset="0"/>
            <a:ea typeface="ヒラギノ角ゴ ProN W3" charset="-128"/>
            <a:sym typeface="Gill Sans" charset="0"/>
          </a:defRPr>
        </a:defPPr>
      </a:lstStyle>
    </a:lnDef>
  </a:objectDefaults>
  <a:extraClrSchemeLst>
    <a:extraClrScheme>
      <a:clrScheme name="Titel &amp; Untertitel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5.xml><?xml version="1.0" encoding="utf-8"?>
<a:theme xmlns:a="http://schemas.openxmlformats.org/drawingml/2006/main" name="Foto - Horizontal">
  <a:themeElements>
    <a:clrScheme name="">
      <a:dk1>
        <a:srgbClr val="000000"/>
      </a:dk1>
      <a:lt1>
        <a:srgbClr val="E5E5E5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0F0F0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Foto - Horizontal">
      <a:majorFont>
        <a:latin typeface="Gill Sans"/>
        <a:ea typeface="ヒラギノ角ゴ ProN W3"/>
        <a:cs typeface=""/>
      </a:majorFont>
      <a:minorFont>
        <a:latin typeface="Gill Sans"/>
        <a:ea typeface="ヒラギノ角ゴ ProN W3"/>
        <a:cs typeface="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blipFill dpi="0" rotWithShape="0">
          <a:blip xmlns:r="http://schemas.openxmlformats.org/officeDocument/2006/relationships" r:embed="rId1"/>
          <a:srcRect/>
          <a:tile tx="0" ty="0" sx="100000" sy="100000" flip="none" algn="tl"/>
        </a:blipFill>
        <a:ln w="25400" cap="flat" cmpd="sng" algn="ctr">
          <a:solidFill>
            <a:srgbClr val="000000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de-DE" sz="3200" b="0" i="0" u="none" strike="noStrike" cap="none" normalizeH="0" baseline="0" smtClean="0">
            <a:ln>
              <a:noFill/>
            </a:ln>
            <a:solidFill>
              <a:srgbClr val="000000"/>
            </a:solidFill>
            <a:effectLst/>
            <a:latin typeface="Gill Sans" charset="0"/>
            <a:ea typeface="ヒラギノ角ゴ ProN W3" charset="-128"/>
            <a:sym typeface="Gill Sans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blipFill dpi="0" rotWithShape="0">
          <a:blip xmlns:r="http://schemas.openxmlformats.org/officeDocument/2006/relationships" r:embed="rId1"/>
          <a:srcRect/>
          <a:tile tx="0" ty="0" sx="100000" sy="100000" flip="none" algn="tl"/>
        </a:blipFill>
        <a:ln w="25400" cap="flat" cmpd="sng" algn="ctr">
          <a:solidFill>
            <a:srgbClr val="000000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de-DE" sz="3200" b="0" i="0" u="none" strike="noStrike" cap="none" normalizeH="0" baseline="0" smtClean="0">
            <a:ln>
              <a:noFill/>
            </a:ln>
            <a:solidFill>
              <a:srgbClr val="000000"/>
            </a:solidFill>
            <a:effectLst/>
            <a:latin typeface="Gill Sans" charset="0"/>
            <a:ea typeface="ヒラギノ角ゴ ProN W3" charset="-128"/>
            <a:sym typeface="Gill Sans" charset="0"/>
          </a:defRPr>
        </a:defPPr>
      </a:lstStyle>
    </a:lnDef>
  </a:objectDefaults>
  <a:extraClrSchemeLst>
    <a:extraClrScheme>
      <a:clrScheme name="Foto - Horizontal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6.xml><?xml version="1.0" encoding="utf-8"?>
<a:theme xmlns:a="http://schemas.openxmlformats.org/drawingml/2006/main" name="Foto - Horizontal, Reflexion">
  <a:themeElements>
    <a:clrScheme name="Foto - Horizontal, Reflexio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Foto - Horizontal, Reflexion">
      <a:majorFont>
        <a:latin typeface="Gill Sans"/>
        <a:ea typeface="ヒラギノ角ゴ ProN W3"/>
        <a:cs typeface=""/>
      </a:majorFont>
      <a:minorFont>
        <a:latin typeface="Gill Sans"/>
        <a:ea typeface="ヒラギノ角ゴ ProN W3"/>
        <a:cs typeface="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blipFill dpi="0" rotWithShape="0">
          <a:blip xmlns:r="http://schemas.openxmlformats.org/officeDocument/2006/relationships" r:embed="rId1"/>
          <a:srcRect/>
          <a:tile tx="0" ty="0" sx="100000" sy="100000" flip="none" algn="tl"/>
        </a:blipFill>
        <a:ln w="25400" cap="flat" cmpd="sng" algn="ctr">
          <a:solidFill>
            <a:srgbClr val="000000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de-DE" sz="3200" b="0" i="0" u="none" strike="noStrike" cap="none" normalizeH="0" baseline="0" smtClean="0">
            <a:ln>
              <a:noFill/>
            </a:ln>
            <a:solidFill>
              <a:srgbClr val="000000"/>
            </a:solidFill>
            <a:effectLst/>
            <a:latin typeface="Gill Sans" charset="0"/>
            <a:ea typeface="ヒラギノ角ゴ ProN W3" charset="-128"/>
            <a:sym typeface="Gill Sans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blipFill dpi="0" rotWithShape="0">
          <a:blip xmlns:r="http://schemas.openxmlformats.org/officeDocument/2006/relationships" r:embed="rId1"/>
          <a:srcRect/>
          <a:tile tx="0" ty="0" sx="100000" sy="100000" flip="none" algn="tl"/>
        </a:blipFill>
        <a:ln w="25400" cap="flat" cmpd="sng" algn="ctr">
          <a:solidFill>
            <a:srgbClr val="000000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de-DE" sz="3200" b="0" i="0" u="none" strike="noStrike" cap="none" normalizeH="0" baseline="0" smtClean="0">
            <a:ln>
              <a:noFill/>
            </a:ln>
            <a:solidFill>
              <a:srgbClr val="000000"/>
            </a:solidFill>
            <a:effectLst/>
            <a:latin typeface="Gill Sans" charset="0"/>
            <a:ea typeface="ヒラギノ角ゴ ProN W3" charset="-128"/>
            <a:sym typeface="Gill Sans" charset="0"/>
          </a:defRPr>
        </a:defPPr>
      </a:lstStyle>
    </a:lnDef>
  </a:objectDefaults>
  <a:extraClrSchemeLst>
    <a:extraClrScheme>
      <a:clrScheme name="Foto - Horizontal, Reflexio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7.xml><?xml version="1.0" encoding="utf-8"?>
<a:theme xmlns:a="http://schemas.openxmlformats.org/drawingml/2006/main" name="Foto - Vertikal">
  <a:themeElements>
    <a:clrScheme name="">
      <a:dk1>
        <a:srgbClr val="000000"/>
      </a:dk1>
      <a:lt1>
        <a:srgbClr val="E5E5E5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0F0F0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Foto - Vertikal">
      <a:majorFont>
        <a:latin typeface="Gill Sans"/>
        <a:ea typeface="ヒラギノ角ゴ ProN W3"/>
        <a:cs typeface=""/>
      </a:majorFont>
      <a:minorFont>
        <a:latin typeface="Gill Sans"/>
        <a:ea typeface="ヒラギノ角ゴ ProN W3"/>
        <a:cs typeface="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blipFill dpi="0" rotWithShape="0">
          <a:blip xmlns:r="http://schemas.openxmlformats.org/officeDocument/2006/relationships" r:embed="rId1"/>
          <a:srcRect/>
          <a:tile tx="0" ty="0" sx="100000" sy="100000" flip="none" algn="tl"/>
        </a:blipFill>
        <a:ln w="25400" cap="flat" cmpd="sng" algn="ctr">
          <a:solidFill>
            <a:srgbClr val="000000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de-DE" sz="3200" b="0" i="0" u="none" strike="noStrike" cap="none" normalizeH="0" baseline="0" smtClean="0">
            <a:ln>
              <a:noFill/>
            </a:ln>
            <a:solidFill>
              <a:srgbClr val="000000"/>
            </a:solidFill>
            <a:effectLst/>
            <a:latin typeface="Gill Sans" charset="0"/>
            <a:ea typeface="ヒラギノ角ゴ ProN W3" charset="-128"/>
            <a:sym typeface="Gill Sans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blipFill dpi="0" rotWithShape="0">
          <a:blip xmlns:r="http://schemas.openxmlformats.org/officeDocument/2006/relationships" r:embed="rId1"/>
          <a:srcRect/>
          <a:tile tx="0" ty="0" sx="100000" sy="100000" flip="none" algn="tl"/>
        </a:blipFill>
        <a:ln w="25400" cap="flat" cmpd="sng" algn="ctr">
          <a:solidFill>
            <a:srgbClr val="000000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de-DE" sz="3200" b="0" i="0" u="none" strike="noStrike" cap="none" normalizeH="0" baseline="0" smtClean="0">
            <a:ln>
              <a:noFill/>
            </a:ln>
            <a:solidFill>
              <a:srgbClr val="000000"/>
            </a:solidFill>
            <a:effectLst/>
            <a:latin typeface="Gill Sans" charset="0"/>
            <a:ea typeface="ヒラギノ角ゴ ProN W3" charset="-128"/>
            <a:sym typeface="Gill Sans" charset="0"/>
          </a:defRPr>
        </a:defPPr>
      </a:lstStyle>
    </a:lnDef>
  </a:objectDefaults>
  <a:extraClrSchemeLst>
    <a:extraClrScheme>
      <a:clrScheme name="Foto - Vertikal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8.xml><?xml version="1.0" encoding="utf-8"?>
<a:theme xmlns:a="http://schemas.openxmlformats.org/drawingml/2006/main" name="Foto - Vertikal, Reflexion">
  <a:themeElements>
    <a:clrScheme name="Foto - Vertikal, Reflexio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Foto - Vertikal, Reflexion">
      <a:majorFont>
        <a:latin typeface="Gill Sans"/>
        <a:ea typeface="ヒラギノ角ゴ ProN W3"/>
        <a:cs typeface=""/>
      </a:majorFont>
      <a:minorFont>
        <a:latin typeface="Gill Sans"/>
        <a:ea typeface="ヒラギノ角ゴ ProN W3"/>
        <a:cs typeface="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blipFill dpi="0" rotWithShape="0">
          <a:blip xmlns:r="http://schemas.openxmlformats.org/officeDocument/2006/relationships" r:embed="rId1"/>
          <a:srcRect/>
          <a:tile tx="0" ty="0" sx="100000" sy="100000" flip="none" algn="tl"/>
        </a:blipFill>
        <a:ln w="25400" cap="flat" cmpd="sng" algn="ctr">
          <a:solidFill>
            <a:srgbClr val="000000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de-DE" sz="3200" b="0" i="0" u="none" strike="noStrike" cap="none" normalizeH="0" baseline="0" smtClean="0">
            <a:ln>
              <a:noFill/>
            </a:ln>
            <a:solidFill>
              <a:srgbClr val="000000"/>
            </a:solidFill>
            <a:effectLst/>
            <a:latin typeface="Gill Sans" charset="0"/>
            <a:ea typeface="ヒラギノ角ゴ ProN W3" charset="-128"/>
            <a:sym typeface="Gill Sans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blipFill dpi="0" rotWithShape="0">
          <a:blip xmlns:r="http://schemas.openxmlformats.org/officeDocument/2006/relationships" r:embed="rId1"/>
          <a:srcRect/>
          <a:tile tx="0" ty="0" sx="100000" sy="100000" flip="none" algn="tl"/>
        </a:blipFill>
        <a:ln w="25400" cap="flat" cmpd="sng" algn="ctr">
          <a:solidFill>
            <a:srgbClr val="000000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de-DE" sz="3200" b="0" i="0" u="none" strike="noStrike" cap="none" normalizeH="0" baseline="0" smtClean="0">
            <a:ln>
              <a:noFill/>
            </a:ln>
            <a:solidFill>
              <a:srgbClr val="000000"/>
            </a:solidFill>
            <a:effectLst/>
            <a:latin typeface="Gill Sans" charset="0"/>
            <a:ea typeface="ヒラギノ角ゴ ProN W3" charset="-128"/>
            <a:sym typeface="Gill Sans" charset="0"/>
          </a:defRPr>
        </a:defPPr>
      </a:lstStyle>
    </a:lnDef>
  </a:objectDefaults>
  <a:extraClrSchemeLst>
    <a:extraClrScheme>
      <a:clrScheme name="Foto - Vertikal, Reflexio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9.xml><?xml version="1.0" encoding="utf-8"?>
<a:theme xmlns:a="http://schemas.openxmlformats.org/drawingml/2006/main" name="Titel - Oben">
  <a:themeElements>
    <a:clrScheme name="Titel - Obe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Titel - Oben">
      <a:majorFont>
        <a:latin typeface="Gill Sans"/>
        <a:ea typeface="ヒラギノ角ゴ ProN W3"/>
        <a:cs typeface=""/>
      </a:majorFont>
      <a:minorFont>
        <a:latin typeface="Gill Sans"/>
        <a:ea typeface="ヒラギノ角ゴ ProN W3"/>
        <a:cs typeface="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blipFill dpi="0" rotWithShape="0">
          <a:blip xmlns:r="http://schemas.openxmlformats.org/officeDocument/2006/relationships" r:embed="rId1"/>
          <a:srcRect/>
          <a:tile tx="0" ty="0" sx="100000" sy="100000" flip="none" algn="tl"/>
        </a:blipFill>
        <a:ln w="25400" cap="flat" cmpd="sng" algn="ctr">
          <a:solidFill>
            <a:srgbClr val="000000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de-DE" sz="3200" b="0" i="0" u="none" strike="noStrike" cap="none" normalizeH="0" baseline="0" smtClean="0">
            <a:ln>
              <a:noFill/>
            </a:ln>
            <a:solidFill>
              <a:srgbClr val="000000"/>
            </a:solidFill>
            <a:effectLst/>
            <a:latin typeface="Gill Sans" charset="0"/>
            <a:ea typeface="ヒラギノ角ゴ ProN W3" charset="-128"/>
            <a:sym typeface="Gill Sans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blipFill dpi="0" rotWithShape="0">
          <a:blip xmlns:r="http://schemas.openxmlformats.org/officeDocument/2006/relationships" r:embed="rId1"/>
          <a:srcRect/>
          <a:tile tx="0" ty="0" sx="100000" sy="100000" flip="none" algn="tl"/>
        </a:blipFill>
        <a:ln w="25400" cap="flat" cmpd="sng" algn="ctr">
          <a:solidFill>
            <a:srgbClr val="000000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de-DE" sz="3200" b="0" i="0" u="none" strike="noStrike" cap="none" normalizeH="0" baseline="0" smtClean="0">
            <a:ln>
              <a:noFill/>
            </a:ln>
            <a:solidFill>
              <a:srgbClr val="000000"/>
            </a:solidFill>
            <a:effectLst/>
            <a:latin typeface="Gill Sans" charset="0"/>
            <a:ea typeface="ヒラギノ角ゴ ProN W3" charset="-128"/>
            <a:sym typeface="Gill Sans" charset="0"/>
          </a:defRPr>
        </a:defPPr>
      </a:lstStyle>
    </a:lnDef>
  </a:objectDefaults>
  <a:extraClrSchemeLst>
    <a:extraClrScheme>
      <a:clrScheme name="Titel - Obe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10.xml><?xml version="1.0" encoding="utf-8"?>
<a:theme xmlns:a="http://schemas.openxmlformats.org/drawingml/2006/main" name="Aufzählung">
  <a:themeElements>
    <a:clrScheme name="Aufzählung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Aufzählung">
      <a:majorFont>
        <a:latin typeface="Gill Sans"/>
        <a:ea typeface="ヒラギノ角ゴ ProN W3"/>
        <a:cs typeface=""/>
      </a:majorFont>
      <a:minorFont>
        <a:latin typeface="Gill Sans"/>
        <a:ea typeface="ヒラギノ角ゴ ProN W3"/>
        <a:cs typeface="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blipFill dpi="0" rotWithShape="0">
          <a:blip xmlns:r="http://schemas.openxmlformats.org/officeDocument/2006/relationships" r:embed="rId1"/>
          <a:srcRect/>
          <a:tile tx="0" ty="0" sx="100000" sy="100000" flip="none" algn="tl"/>
        </a:blipFill>
        <a:ln w="25400" cap="flat" cmpd="sng" algn="ctr">
          <a:solidFill>
            <a:srgbClr val="000000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de-DE" sz="3200" b="0" i="0" u="none" strike="noStrike" cap="none" normalizeH="0" baseline="0" smtClean="0">
            <a:ln>
              <a:noFill/>
            </a:ln>
            <a:solidFill>
              <a:srgbClr val="000000"/>
            </a:solidFill>
            <a:effectLst/>
            <a:latin typeface="Gill Sans" charset="0"/>
            <a:ea typeface="ヒラギノ角ゴ ProN W3" charset="-128"/>
            <a:sym typeface="Gill Sans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blipFill dpi="0" rotWithShape="0">
          <a:blip xmlns:r="http://schemas.openxmlformats.org/officeDocument/2006/relationships" r:embed="rId1"/>
          <a:srcRect/>
          <a:tile tx="0" ty="0" sx="100000" sy="100000" flip="none" algn="tl"/>
        </a:blipFill>
        <a:ln w="25400" cap="flat" cmpd="sng" algn="ctr">
          <a:solidFill>
            <a:srgbClr val="000000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de-DE" sz="3200" b="0" i="0" u="none" strike="noStrike" cap="none" normalizeH="0" baseline="0" smtClean="0">
            <a:ln>
              <a:noFill/>
            </a:ln>
            <a:solidFill>
              <a:srgbClr val="000000"/>
            </a:solidFill>
            <a:effectLst/>
            <a:latin typeface="Gill Sans" charset="0"/>
            <a:ea typeface="ヒラギノ角ゴ ProN W3" charset="-128"/>
            <a:sym typeface="Gill Sans" charset="0"/>
          </a:defRPr>
        </a:defPPr>
      </a:lstStyle>
    </a:lnDef>
  </a:objectDefaults>
  <a:extraClrSchemeLst>
    <a:extraClrScheme>
      <a:clrScheme name="Aufzählung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11.xml><?xml version="1.0" encoding="utf-8"?>
<a:theme xmlns:a="http://schemas.openxmlformats.org/drawingml/2006/main" name="Leer">
  <a:themeElements>
    <a:clrScheme name="Leer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Leer">
      <a:majorFont>
        <a:latin typeface="Gill Sans"/>
        <a:ea typeface="ヒラギノ角ゴ ProN W3"/>
        <a:cs typeface=""/>
      </a:majorFont>
      <a:minorFont>
        <a:latin typeface="Gill Sans"/>
        <a:ea typeface="ヒラギノ角ゴ ProN W3"/>
        <a:cs typeface="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blipFill dpi="0" rotWithShape="0">
          <a:blip xmlns:r="http://schemas.openxmlformats.org/officeDocument/2006/relationships" r:embed="rId1"/>
          <a:srcRect/>
          <a:tile tx="0" ty="0" sx="100000" sy="100000" flip="none" algn="tl"/>
        </a:blipFill>
        <a:ln w="25400" cap="flat" cmpd="sng" algn="ctr">
          <a:solidFill>
            <a:srgbClr val="000000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de-DE" sz="3200" b="0" i="0" u="none" strike="noStrike" cap="none" normalizeH="0" baseline="0" smtClean="0">
            <a:ln>
              <a:noFill/>
            </a:ln>
            <a:solidFill>
              <a:srgbClr val="000000"/>
            </a:solidFill>
            <a:effectLst/>
            <a:latin typeface="Gill Sans" charset="0"/>
            <a:ea typeface="ヒラギノ角ゴ ProN W3" charset="-128"/>
            <a:sym typeface="Gill Sans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blipFill dpi="0" rotWithShape="0">
          <a:blip xmlns:r="http://schemas.openxmlformats.org/officeDocument/2006/relationships" r:embed="rId1"/>
          <a:srcRect/>
          <a:tile tx="0" ty="0" sx="100000" sy="100000" flip="none" algn="tl"/>
        </a:blipFill>
        <a:ln w="25400" cap="flat" cmpd="sng" algn="ctr">
          <a:solidFill>
            <a:srgbClr val="000000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de-DE" sz="3200" b="0" i="0" u="none" strike="noStrike" cap="none" normalizeH="0" baseline="0" smtClean="0">
            <a:ln>
              <a:noFill/>
            </a:ln>
            <a:solidFill>
              <a:srgbClr val="000000"/>
            </a:solidFill>
            <a:effectLst/>
            <a:latin typeface="Gill Sans" charset="0"/>
            <a:ea typeface="ヒラギノ角ゴ ProN W3" charset="-128"/>
            <a:sym typeface="Gill Sans" charset="0"/>
          </a:defRPr>
        </a:defPPr>
      </a:lstStyle>
    </a:lnDef>
  </a:objectDefaults>
  <a:extraClrSchemeLst>
    <a:extraClrScheme>
      <a:clrScheme name="Leer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12.xml><?xml version="1.0" encoding="utf-8"?>
<a:theme xmlns:a="http://schemas.openxmlformats.org/drawingml/2006/main" name="Titel &amp; Aufzählung - Links">
  <a:themeElements>
    <a:clrScheme name="Titel &amp; Aufzählung - Links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Titel &amp; Aufzählung - Links">
      <a:majorFont>
        <a:latin typeface="Gill Sans"/>
        <a:ea typeface="ヒラギノ角ゴ ProN W3"/>
        <a:cs typeface=""/>
      </a:majorFont>
      <a:minorFont>
        <a:latin typeface="Gill Sans"/>
        <a:ea typeface="ヒラギノ角ゴ ProN W3"/>
        <a:cs typeface="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blipFill dpi="0" rotWithShape="0">
          <a:blip xmlns:r="http://schemas.openxmlformats.org/officeDocument/2006/relationships" r:embed="rId1"/>
          <a:srcRect/>
          <a:tile tx="0" ty="0" sx="100000" sy="100000" flip="none" algn="tl"/>
        </a:blipFill>
        <a:ln w="25400" cap="flat" cmpd="sng" algn="ctr">
          <a:solidFill>
            <a:srgbClr val="000000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de-DE" sz="3200" b="0" i="0" u="none" strike="noStrike" cap="none" normalizeH="0" baseline="0" smtClean="0">
            <a:ln>
              <a:noFill/>
            </a:ln>
            <a:solidFill>
              <a:srgbClr val="000000"/>
            </a:solidFill>
            <a:effectLst/>
            <a:latin typeface="Gill Sans" charset="0"/>
            <a:ea typeface="ヒラギノ角ゴ ProN W3" charset="-128"/>
            <a:sym typeface="Gill Sans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blipFill dpi="0" rotWithShape="0">
          <a:blip xmlns:r="http://schemas.openxmlformats.org/officeDocument/2006/relationships" r:embed="rId1"/>
          <a:srcRect/>
          <a:tile tx="0" ty="0" sx="100000" sy="100000" flip="none" algn="tl"/>
        </a:blipFill>
        <a:ln w="25400" cap="flat" cmpd="sng" algn="ctr">
          <a:solidFill>
            <a:srgbClr val="000000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de-DE" sz="3200" b="0" i="0" u="none" strike="noStrike" cap="none" normalizeH="0" baseline="0" smtClean="0">
            <a:ln>
              <a:noFill/>
            </a:ln>
            <a:solidFill>
              <a:srgbClr val="000000"/>
            </a:solidFill>
            <a:effectLst/>
            <a:latin typeface="Gill Sans" charset="0"/>
            <a:ea typeface="ヒラギノ角ゴ ProN W3" charset="-128"/>
            <a:sym typeface="Gill Sans" charset="0"/>
          </a:defRPr>
        </a:defPPr>
      </a:lstStyle>
    </a:lnDef>
  </a:objectDefaults>
  <a:extraClrSchemeLst>
    <a:extraClrScheme>
      <a:clrScheme name="Titel &amp; Aufzählung - Links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13.xml><?xml version="1.0" encoding="utf-8"?>
<a:theme xmlns:a="http://schemas.openxmlformats.org/drawingml/2006/main" name="Titel &amp; Aufzählung - 2 Spalten">
  <a:themeElements>
    <a:clrScheme name="Titel &amp; Aufzählung - 2 Spalte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Titel &amp; Aufzählung - 2 Spalten">
      <a:majorFont>
        <a:latin typeface="Gill Sans"/>
        <a:ea typeface="ヒラギノ角ゴ ProN W3"/>
        <a:cs typeface=""/>
      </a:majorFont>
      <a:minorFont>
        <a:latin typeface="Gill Sans"/>
        <a:ea typeface="ヒラギノ角ゴ ProN W3"/>
        <a:cs typeface="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blipFill dpi="0" rotWithShape="0">
          <a:blip xmlns:r="http://schemas.openxmlformats.org/officeDocument/2006/relationships" r:embed="rId1"/>
          <a:srcRect/>
          <a:tile tx="0" ty="0" sx="100000" sy="100000" flip="none" algn="tl"/>
        </a:blipFill>
        <a:ln w="25400" cap="flat" cmpd="sng" algn="ctr">
          <a:solidFill>
            <a:srgbClr val="000000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de-DE" sz="3200" b="0" i="0" u="none" strike="noStrike" cap="none" normalizeH="0" baseline="0" smtClean="0">
            <a:ln>
              <a:noFill/>
            </a:ln>
            <a:solidFill>
              <a:srgbClr val="000000"/>
            </a:solidFill>
            <a:effectLst/>
            <a:latin typeface="Gill Sans" charset="0"/>
            <a:ea typeface="ヒラギノ角ゴ ProN W3" charset="-128"/>
            <a:sym typeface="Gill Sans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blipFill dpi="0" rotWithShape="0">
          <a:blip xmlns:r="http://schemas.openxmlformats.org/officeDocument/2006/relationships" r:embed="rId1"/>
          <a:srcRect/>
          <a:tile tx="0" ty="0" sx="100000" sy="100000" flip="none" algn="tl"/>
        </a:blipFill>
        <a:ln w="25400" cap="flat" cmpd="sng" algn="ctr">
          <a:solidFill>
            <a:srgbClr val="000000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de-DE" sz="3200" b="0" i="0" u="none" strike="noStrike" cap="none" normalizeH="0" baseline="0" smtClean="0">
            <a:ln>
              <a:noFill/>
            </a:ln>
            <a:solidFill>
              <a:srgbClr val="000000"/>
            </a:solidFill>
            <a:effectLst/>
            <a:latin typeface="Gill Sans" charset="0"/>
            <a:ea typeface="ヒラギノ角ゴ ProN W3" charset="-128"/>
            <a:sym typeface="Gill Sans" charset="0"/>
          </a:defRPr>
        </a:defPPr>
      </a:lstStyle>
    </a:lnDef>
  </a:objectDefaults>
  <a:extraClrSchemeLst>
    <a:extraClrScheme>
      <a:clrScheme name="Titel &amp; Aufzählung - 2 Spalte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14.xml><?xml version="1.0" encoding="utf-8"?>
<a:theme xmlns:a="http://schemas.openxmlformats.org/drawingml/2006/main" name="Titel &amp; Aufzählung - Rechts">
  <a:themeElements>
    <a:clrScheme name="Titel &amp; Aufzählung - Rechts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Titel &amp; Aufzählung - Rechts">
      <a:majorFont>
        <a:latin typeface="Gill Sans"/>
        <a:ea typeface="ヒラギノ角ゴ ProN W3"/>
        <a:cs typeface=""/>
      </a:majorFont>
      <a:minorFont>
        <a:latin typeface="Gill Sans"/>
        <a:ea typeface="ヒラギノ角ゴ ProN W3"/>
        <a:cs typeface="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blipFill dpi="0" rotWithShape="0">
          <a:blip xmlns:r="http://schemas.openxmlformats.org/officeDocument/2006/relationships" r:embed="rId1"/>
          <a:srcRect/>
          <a:tile tx="0" ty="0" sx="100000" sy="100000" flip="none" algn="tl"/>
        </a:blipFill>
        <a:ln w="25400" cap="flat" cmpd="sng" algn="ctr">
          <a:solidFill>
            <a:srgbClr val="000000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de-DE" sz="3200" b="0" i="0" u="none" strike="noStrike" cap="none" normalizeH="0" baseline="0" smtClean="0">
            <a:ln>
              <a:noFill/>
            </a:ln>
            <a:solidFill>
              <a:srgbClr val="000000"/>
            </a:solidFill>
            <a:effectLst/>
            <a:latin typeface="Gill Sans" charset="0"/>
            <a:ea typeface="ヒラギノ角ゴ ProN W3" charset="-128"/>
            <a:sym typeface="Gill Sans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blipFill dpi="0" rotWithShape="0">
          <a:blip xmlns:r="http://schemas.openxmlformats.org/officeDocument/2006/relationships" r:embed="rId1"/>
          <a:srcRect/>
          <a:tile tx="0" ty="0" sx="100000" sy="100000" flip="none" algn="tl"/>
        </a:blipFill>
        <a:ln w="25400" cap="flat" cmpd="sng" algn="ctr">
          <a:solidFill>
            <a:srgbClr val="000000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de-DE" sz="3200" b="0" i="0" u="none" strike="noStrike" cap="none" normalizeH="0" baseline="0" smtClean="0">
            <a:ln>
              <a:noFill/>
            </a:ln>
            <a:solidFill>
              <a:srgbClr val="000000"/>
            </a:solidFill>
            <a:effectLst/>
            <a:latin typeface="Gill Sans" charset="0"/>
            <a:ea typeface="ヒラギノ角ゴ ProN W3" charset="-128"/>
            <a:sym typeface="Gill Sans" charset="0"/>
          </a:defRPr>
        </a:defPPr>
      </a:lstStyle>
    </a:lnDef>
  </a:objectDefaults>
  <a:extraClrSchemeLst>
    <a:extraClrScheme>
      <a:clrScheme name="Titel &amp; Aufzählung - Rechts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15.xml><?xml version="1.0" encoding="utf-8"?>
<a:theme xmlns:a="http://schemas.openxmlformats.org/drawingml/2006/main" name="Titel, Aufzählung &amp; Foto">
  <a:themeElements>
    <a:clrScheme name="">
      <a:dk1>
        <a:srgbClr val="000000"/>
      </a:dk1>
      <a:lt1>
        <a:srgbClr val="E5E5E5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0F0F0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Titel, Aufzählung &amp; Foto">
      <a:majorFont>
        <a:latin typeface="Gill Sans"/>
        <a:ea typeface="ヒラギノ角ゴ ProN W3"/>
        <a:cs typeface=""/>
      </a:majorFont>
      <a:minorFont>
        <a:latin typeface="Gill Sans"/>
        <a:ea typeface="ヒラギノ角ゴ ProN W3"/>
        <a:cs typeface="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blipFill dpi="0" rotWithShape="0">
          <a:blip xmlns:r="http://schemas.openxmlformats.org/officeDocument/2006/relationships" r:embed="rId1"/>
          <a:srcRect/>
          <a:tile tx="0" ty="0" sx="100000" sy="100000" flip="none" algn="tl"/>
        </a:blipFill>
        <a:ln w="25400" cap="flat" cmpd="sng" algn="ctr">
          <a:solidFill>
            <a:srgbClr val="000000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de-DE" sz="3200" b="0" i="0" u="none" strike="noStrike" cap="none" normalizeH="0" baseline="0" smtClean="0">
            <a:ln>
              <a:noFill/>
            </a:ln>
            <a:solidFill>
              <a:srgbClr val="000000"/>
            </a:solidFill>
            <a:effectLst/>
            <a:latin typeface="Gill Sans" charset="0"/>
            <a:ea typeface="ヒラギノ角ゴ ProN W3" charset="-128"/>
            <a:sym typeface="Gill Sans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blipFill dpi="0" rotWithShape="0">
          <a:blip xmlns:r="http://schemas.openxmlformats.org/officeDocument/2006/relationships" r:embed="rId1"/>
          <a:srcRect/>
          <a:tile tx="0" ty="0" sx="100000" sy="100000" flip="none" algn="tl"/>
        </a:blipFill>
        <a:ln w="25400" cap="flat" cmpd="sng" algn="ctr">
          <a:solidFill>
            <a:srgbClr val="000000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de-DE" sz="3200" b="0" i="0" u="none" strike="noStrike" cap="none" normalizeH="0" baseline="0" smtClean="0">
            <a:ln>
              <a:noFill/>
            </a:ln>
            <a:solidFill>
              <a:srgbClr val="000000"/>
            </a:solidFill>
            <a:effectLst/>
            <a:latin typeface="Gill Sans" charset="0"/>
            <a:ea typeface="ヒラギノ角ゴ ProN W3" charset="-128"/>
            <a:sym typeface="Gill Sans" charset="0"/>
          </a:defRPr>
        </a:defPPr>
      </a:lstStyle>
    </a:lnDef>
  </a:objectDefaults>
  <a:extraClrSchemeLst>
    <a:extraClrScheme>
      <a:clrScheme name="Titel, Aufzählung &amp; Fot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16.xml><?xml version="1.0" encoding="utf-8"?>
<a:theme xmlns:a="http://schemas.openxmlformats.org/drawingml/2006/main" name="Standarddesign">
  <a:themeElements>
    <a:clrScheme name="Standard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Standarddesign">
      <a:majorFont>
        <a:latin typeface="Times New Roman"/>
        <a:ea typeface="ヒラギノ角ゴ ProN W3"/>
        <a:cs typeface=""/>
      </a:majorFont>
      <a:minorFont>
        <a:latin typeface="Times New Roman"/>
        <a:ea typeface="ヒラギノ角ゴ ProN W3"/>
        <a:cs typeface="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blipFill dpi="0" rotWithShape="0">
          <a:blip xmlns:r="http://schemas.openxmlformats.org/officeDocument/2006/relationships" r:embed="rId1"/>
          <a:srcRect/>
          <a:tile tx="0" ty="0" sx="100000" sy="100000" flip="none" algn="tl"/>
        </a:blipFill>
        <a:ln w="25400" cap="flat" cmpd="sng" algn="ctr">
          <a:solidFill>
            <a:srgbClr val="000000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de-DE" sz="3200" b="0" i="0" u="none" strike="noStrike" cap="none" normalizeH="0" baseline="0" smtClean="0">
            <a:ln>
              <a:noFill/>
            </a:ln>
            <a:solidFill>
              <a:srgbClr val="000000"/>
            </a:solidFill>
            <a:effectLst/>
            <a:latin typeface="Gill Sans" charset="0"/>
            <a:ea typeface="ヒラギノ角ゴ ProN W3" charset="-128"/>
            <a:sym typeface="Gill Sans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blipFill dpi="0" rotWithShape="0">
          <a:blip xmlns:r="http://schemas.openxmlformats.org/officeDocument/2006/relationships" r:embed="rId1"/>
          <a:srcRect/>
          <a:tile tx="0" ty="0" sx="100000" sy="100000" flip="none" algn="tl"/>
        </a:blipFill>
        <a:ln w="25400" cap="flat" cmpd="sng" algn="ctr">
          <a:solidFill>
            <a:srgbClr val="000000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de-DE" sz="3200" b="0" i="0" u="none" strike="noStrike" cap="none" normalizeH="0" baseline="0" smtClean="0">
            <a:ln>
              <a:noFill/>
            </a:ln>
            <a:solidFill>
              <a:srgbClr val="000000"/>
            </a:solidFill>
            <a:effectLst/>
            <a:latin typeface="Gill Sans" charset="0"/>
            <a:ea typeface="ヒラギノ角ゴ ProN W3" charset="-128"/>
            <a:sym typeface="Gill Sans" charset="0"/>
          </a:defRPr>
        </a:defPPr>
      </a:lstStyle>
    </a:lnDef>
  </a:objectDefaults>
  <a:extraClrSchemeLst>
    <a:extraClrScheme>
      <a:clrScheme name="Standard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17.xml><?xml version="1.0" encoding="utf-8"?>
<a:theme xmlns:a="http://schemas.openxmlformats.org/drawingml/2006/main" name="Larissa">
  <a:themeElements>
    <a:clrScheme name="Lariss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8.xml><?xml version="1.0" encoding="utf-8"?>
<a:theme xmlns:a="http://schemas.openxmlformats.org/drawingml/2006/main" name="Larissa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Pages>0</Pages>
  <Words>311</Words>
  <Characters>0</Characters>
  <Application>Microsoft Office PowerPoint</Application>
  <PresentationFormat>Benutzerdefiniert</PresentationFormat>
  <Lines>0</Lines>
  <Paragraphs>71</Paragraphs>
  <Slides>6</Slides>
  <Notes>0</Notes>
  <HiddenSlides>0</HiddenSlides>
  <MMClips>0</MMClips>
  <ScaleCrop>false</ScaleCrop>
  <HeadingPairs>
    <vt:vector size="4" baseType="variant">
      <vt:variant>
        <vt:lpstr>Design</vt:lpstr>
      </vt:variant>
      <vt:variant>
        <vt:i4>16</vt:i4>
      </vt:variant>
      <vt:variant>
        <vt:lpstr>Folientitel</vt:lpstr>
      </vt:variant>
      <vt:variant>
        <vt:i4>6</vt:i4>
      </vt:variant>
    </vt:vector>
  </HeadingPairs>
  <TitlesOfParts>
    <vt:vector size="22" baseType="lpstr">
      <vt:lpstr>Kreis WAF</vt:lpstr>
      <vt:lpstr>Titel &amp; Aufzählung</vt:lpstr>
      <vt:lpstr>Titel - Mitte</vt:lpstr>
      <vt:lpstr>Titel &amp; Untertitel</vt:lpstr>
      <vt:lpstr>Foto - Horizontal</vt:lpstr>
      <vt:lpstr>Foto - Horizontal, Reflexion</vt:lpstr>
      <vt:lpstr>Foto - Vertikal</vt:lpstr>
      <vt:lpstr>Foto - Vertikal, Reflexion</vt:lpstr>
      <vt:lpstr>Titel - Oben</vt:lpstr>
      <vt:lpstr>Aufzählung</vt:lpstr>
      <vt:lpstr>Leer</vt:lpstr>
      <vt:lpstr>Titel &amp; Aufzählung - Links</vt:lpstr>
      <vt:lpstr>Titel &amp; Aufzählung - 2 Spalten</vt:lpstr>
      <vt:lpstr>Titel &amp; Aufzählung - Rechts</vt:lpstr>
      <vt:lpstr>Titel, Aufzählung &amp; Foto</vt:lpstr>
      <vt:lpstr>Standarddesign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PowerPoint-Präsentation</dc:title>
  <dc:creator>Peters, Frank</dc:creator>
  <cp:lastModifiedBy>Peters, Frank</cp:lastModifiedBy>
  <cp:revision>209</cp:revision>
  <cp:lastPrinted>2018-06-14T09:01:36Z</cp:lastPrinted>
  <dcterms:modified xsi:type="dcterms:W3CDTF">2018-06-14T09:31:39Z</dcterms:modified>
</cp:coreProperties>
</file>