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2" r:id="rId1"/>
  </p:sldMasterIdLst>
  <p:notesMasterIdLst>
    <p:notesMasterId r:id="rId31"/>
  </p:notesMasterIdLst>
  <p:handoutMasterIdLst>
    <p:handoutMasterId r:id="rId32"/>
  </p:handoutMasterIdLst>
  <p:sldIdLst>
    <p:sldId id="307" r:id="rId2"/>
    <p:sldId id="287" r:id="rId3"/>
    <p:sldId id="353" r:id="rId4"/>
    <p:sldId id="368" r:id="rId5"/>
    <p:sldId id="371" r:id="rId6"/>
    <p:sldId id="372" r:id="rId7"/>
    <p:sldId id="373" r:id="rId8"/>
    <p:sldId id="364" r:id="rId9"/>
    <p:sldId id="378" r:id="rId10"/>
    <p:sldId id="379" r:id="rId11"/>
    <p:sldId id="367" r:id="rId12"/>
    <p:sldId id="386" r:id="rId13"/>
    <p:sldId id="380" r:id="rId14"/>
    <p:sldId id="381" r:id="rId15"/>
    <p:sldId id="382" r:id="rId16"/>
    <p:sldId id="383" r:id="rId17"/>
    <p:sldId id="385" r:id="rId18"/>
    <p:sldId id="387" r:id="rId19"/>
    <p:sldId id="384" r:id="rId20"/>
    <p:sldId id="377" r:id="rId21"/>
    <p:sldId id="389" r:id="rId22"/>
    <p:sldId id="375" r:id="rId23"/>
    <p:sldId id="376" r:id="rId24"/>
    <p:sldId id="338" r:id="rId25"/>
    <p:sldId id="388" r:id="rId26"/>
    <p:sldId id="365" r:id="rId27"/>
    <p:sldId id="366" r:id="rId28"/>
    <p:sldId id="341" r:id="rId29"/>
    <p:sldId id="301" r:id="rId30"/>
  </p:sldIdLst>
  <p:sldSz cx="10161588" cy="7620000"/>
  <p:notesSz cx="6797675" cy="9926638"/>
  <p:defaultTextStyle>
    <a:defPPr>
      <a:defRPr lang="de-DE"/>
    </a:defPPr>
    <a:lvl1pPr algn="l" rtl="0" eaLnBrk="0" fontAlgn="base" hangingPunct="0">
      <a:spcBef>
        <a:spcPct val="0"/>
      </a:spcBef>
      <a:spcAft>
        <a:spcPct val="0"/>
      </a:spcAft>
      <a:defRPr sz="3600" kern="1200">
        <a:solidFill>
          <a:schemeClr val="tx1"/>
        </a:solidFill>
        <a:latin typeface="Arial" charset="0"/>
        <a:ea typeface="+mn-ea"/>
        <a:cs typeface="+mn-cs"/>
      </a:defRPr>
    </a:lvl1pPr>
    <a:lvl2pPr marL="457144" algn="l" rtl="0" eaLnBrk="0" fontAlgn="base" hangingPunct="0">
      <a:spcBef>
        <a:spcPct val="0"/>
      </a:spcBef>
      <a:spcAft>
        <a:spcPct val="0"/>
      </a:spcAft>
      <a:defRPr sz="3600" kern="1200">
        <a:solidFill>
          <a:schemeClr val="tx1"/>
        </a:solidFill>
        <a:latin typeface="Arial" charset="0"/>
        <a:ea typeface="+mn-ea"/>
        <a:cs typeface="+mn-cs"/>
      </a:defRPr>
    </a:lvl2pPr>
    <a:lvl3pPr marL="914290" algn="l" rtl="0" eaLnBrk="0" fontAlgn="base" hangingPunct="0">
      <a:spcBef>
        <a:spcPct val="0"/>
      </a:spcBef>
      <a:spcAft>
        <a:spcPct val="0"/>
      </a:spcAft>
      <a:defRPr sz="3600" kern="1200">
        <a:solidFill>
          <a:schemeClr val="tx1"/>
        </a:solidFill>
        <a:latin typeface="Arial" charset="0"/>
        <a:ea typeface="+mn-ea"/>
        <a:cs typeface="+mn-cs"/>
      </a:defRPr>
    </a:lvl3pPr>
    <a:lvl4pPr marL="1371434" algn="l" rtl="0" eaLnBrk="0" fontAlgn="base" hangingPunct="0">
      <a:spcBef>
        <a:spcPct val="0"/>
      </a:spcBef>
      <a:spcAft>
        <a:spcPct val="0"/>
      </a:spcAft>
      <a:defRPr sz="3600" kern="1200">
        <a:solidFill>
          <a:schemeClr val="tx1"/>
        </a:solidFill>
        <a:latin typeface="Arial" charset="0"/>
        <a:ea typeface="+mn-ea"/>
        <a:cs typeface="+mn-cs"/>
      </a:defRPr>
    </a:lvl4pPr>
    <a:lvl5pPr marL="1828578" algn="l" rtl="0" eaLnBrk="0" fontAlgn="base" hangingPunct="0">
      <a:spcBef>
        <a:spcPct val="0"/>
      </a:spcBef>
      <a:spcAft>
        <a:spcPct val="0"/>
      </a:spcAft>
      <a:defRPr sz="3600" kern="1200">
        <a:solidFill>
          <a:schemeClr val="tx1"/>
        </a:solidFill>
        <a:latin typeface="Arial" charset="0"/>
        <a:ea typeface="+mn-ea"/>
        <a:cs typeface="+mn-cs"/>
      </a:defRPr>
    </a:lvl5pPr>
    <a:lvl6pPr marL="2285724" algn="l" defTabSz="914290" rtl="0" eaLnBrk="1" latinLnBrk="0" hangingPunct="1">
      <a:defRPr sz="3600" kern="1200">
        <a:solidFill>
          <a:schemeClr val="tx1"/>
        </a:solidFill>
        <a:latin typeface="Arial" charset="0"/>
        <a:ea typeface="+mn-ea"/>
        <a:cs typeface="+mn-cs"/>
      </a:defRPr>
    </a:lvl6pPr>
    <a:lvl7pPr marL="2742868" algn="l" defTabSz="914290" rtl="0" eaLnBrk="1" latinLnBrk="0" hangingPunct="1">
      <a:defRPr sz="3600" kern="1200">
        <a:solidFill>
          <a:schemeClr val="tx1"/>
        </a:solidFill>
        <a:latin typeface="Arial" charset="0"/>
        <a:ea typeface="+mn-ea"/>
        <a:cs typeface="+mn-cs"/>
      </a:defRPr>
    </a:lvl7pPr>
    <a:lvl8pPr marL="3200012" algn="l" defTabSz="914290" rtl="0" eaLnBrk="1" latinLnBrk="0" hangingPunct="1">
      <a:defRPr sz="3600" kern="1200">
        <a:solidFill>
          <a:schemeClr val="tx1"/>
        </a:solidFill>
        <a:latin typeface="Arial" charset="0"/>
        <a:ea typeface="+mn-ea"/>
        <a:cs typeface="+mn-cs"/>
      </a:defRPr>
    </a:lvl8pPr>
    <a:lvl9pPr marL="3657158" algn="l" defTabSz="914290" rtl="0" eaLnBrk="1" latinLnBrk="0" hangingPunct="1">
      <a:defRPr sz="36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0141E"/>
    <a:srgbClr val="D3DBDB"/>
    <a:srgbClr val="FF7757"/>
    <a:srgbClr val="CC0000"/>
    <a:srgbClr val="FF3300"/>
    <a:srgbClr val="C20A0A"/>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p:scale>
          <a:sx n="75" d="100"/>
          <a:sy n="75" d="100"/>
        </p:scale>
        <p:origin x="-2394" y="-678"/>
      </p:cViewPr>
      <p:guideLst>
        <p:guide orient="horz" pos="2400"/>
        <p:guide pos="3201"/>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1026"/>
          <p:cNvSpPr>
            <a:spLocks noGrp="1" noChangeArrowheads="1"/>
          </p:cNvSpPr>
          <p:nvPr>
            <p:ph type="hdr" sz="quarter"/>
          </p:nvPr>
        </p:nvSpPr>
        <p:spPr bwMode="auto">
          <a:xfrm>
            <a:off x="0" y="0"/>
            <a:ext cx="2971800" cy="530431"/>
          </a:xfrm>
          <a:prstGeom prst="rect">
            <a:avLst/>
          </a:prstGeom>
          <a:noFill/>
          <a:ln>
            <a:noFill/>
          </a:ln>
          <a:effectLst/>
          <a:extLst>
            <a:ext uri="{909E8E84-426E-40DD-AFC4-6F175D3DCCD1}">
              <a14:hiddenFill xmlns:a14="http://schemas.microsoft.com/office/drawing/2010/main">
                <a:solidFill>
                  <a:srgbClr val="C20A0A"/>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defRPr sz="1200">
                <a:latin typeface="Times New Roman" pitchFamily="18" charset="0"/>
              </a:defRPr>
            </a:lvl1pPr>
          </a:lstStyle>
          <a:p>
            <a:endParaRPr lang="de-DE" altLang="de-DE"/>
          </a:p>
        </p:txBody>
      </p:sp>
      <p:sp>
        <p:nvSpPr>
          <p:cNvPr id="74755" name="Rectangle 1027"/>
          <p:cNvSpPr>
            <a:spLocks noGrp="1" noChangeArrowheads="1"/>
          </p:cNvSpPr>
          <p:nvPr>
            <p:ph type="dt" sz="quarter" idx="1"/>
          </p:nvPr>
        </p:nvSpPr>
        <p:spPr bwMode="auto">
          <a:xfrm>
            <a:off x="3886200" y="0"/>
            <a:ext cx="2895600" cy="530431"/>
          </a:xfrm>
          <a:prstGeom prst="rect">
            <a:avLst/>
          </a:prstGeom>
          <a:noFill/>
          <a:ln>
            <a:noFill/>
          </a:ln>
          <a:effectLst/>
          <a:extLst>
            <a:ext uri="{909E8E84-426E-40DD-AFC4-6F175D3DCCD1}">
              <a14:hiddenFill xmlns:a14="http://schemas.microsoft.com/office/drawing/2010/main">
                <a:solidFill>
                  <a:srgbClr val="C20A0A"/>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latin typeface="Times New Roman" pitchFamily="18" charset="0"/>
              </a:defRPr>
            </a:lvl1pPr>
          </a:lstStyle>
          <a:p>
            <a:endParaRPr lang="de-DE" altLang="de-DE"/>
          </a:p>
        </p:txBody>
      </p:sp>
      <p:sp>
        <p:nvSpPr>
          <p:cNvPr id="74756" name="Rectangle 1028"/>
          <p:cNvSpPr>
            <a:spLocks noGrp="1" noChangeArrowheads="1"/>
          </p:cNvSpPr>
          <p:nvPr>
            <p:ph type="ftr" sz="quarter" idx="2"/>
          </p:nvPr>
        </p:nvSpPr>
        <p:spPr bwMode="auto">
          <a:xfrm>
            <a:off x="0" y="9396207"/>
            <a:ext cx="2971800" cy="530431"/>
          </a:xfrm>
          <a:prstGeom prst="rect">
            <a:avLst/>
          </a:prstGeom>
          <a:noFill/>
          <a:ln>
            <a:noFill/>
          </a:ln>
          <a:effectLst/>
          <a:extLst>
            <a:ext uri="{909E8E84-426E-40DD-AFC4-6F175D3DCCD1}">
              <a14:hiddenFill xmlns:a14="http://schemas.microsoft.com/office/drawing/2010/main">
                <a:solidFill>
                  <a:srgbClr val="C20A0A"/>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defRPr sz="1200">
                <a:latin typeface="Times New Roman" pitchFamily="18" charset="0"/>
              </a:defRPr>
            </a:lvl1pPr>
          </a:lstStyle>
          <a:p>
            <a:endParaRPr lang="de-DE" altLang="de-DE"/>
          </a:p>
        </p:txBody>
      </p:sp>
      <p:sp>
        <p:nvSpPr>
          <p:cNvPr id="74757" name="Rectangle 1029"/>
          <p:cNvSpPr>
            <a:spLocks noGrp="1" noChangeArrowheads="1"/>
          </p:cNvSpPr>
          <p:nvPr>
            <p:ph type="sldNum" sz="quarter" idx="3"/>
          </p:nvPr>
        </p:nvSpPr>
        <p:spPr bwMode="auto">
          <a:xfrm>
            <a:off x="3886200" y="9396207"/>
            <a:ext cx="2895600" cy="530431"/>
          </a:xfrm>
          <a:prstGeom prst="rect">
            <a:avLst/>
          </a:prstGeom>
          <a:noFill/>
          <a:ln>
            <a:noFill/>
          </a:ln>
          <a:effectLst/>
          <a:extLst>
            <a:ext uri="{909E8E84-426E-40DD-AFC4-6F175D3DCCD1}">
              <a14:hiddenFill xmlns:a14="http://schemas.microsoft.com/office/drawing/2010/main">
                <a:solidFill>
                  <a:srgbClr val="C20A0A"/>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latin typeface="Times New Roman" pitchFamily="18" charset="0"/>
              </a:defRPr>
            </a:lvl1pPr>
          </a:lstStyle>
          <a:p>
            <a:fld id="{DFD3A488-58A8-430A-9020-F8262A8B0655}" type="slidenum">
              <a:rPr lang="de-DE" altLang="de-DE"/>
              <a:pPr/>
              <a:t>‹Nr.›</a:t>
            </a:fld>
            <a:endParaRPr lang="de-DE" altLang="de-DE"/>
          </a:p>
        </p:txBody>
      </p:sp>
    </p:spTree>
    <p:extLst>
      <p:ext uri="{BB962C8B-B14F-4D97-AF65-F5344CB8AC3E}">
        <p14:creationId xmlns:p14="http://schemas.microsoft.com/office/powerpoint/2010/main" val="17454075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hdr" sz="quarter"/>
          </p:nvPr>
        </p:nvSpPr>
        <p:spPr bwMode="auto">
          <a:xfrm>
            <a:off x="0" y="0"/>
            <a:ext cx="2971800" cy="530431"/>
          </a:xfrm>
          <a:prstGeom prst="rect">
            <a:avLst/>
          </a:prstGeom>
          <a:noFill/>
          <a:ln>
            <a:noFill/>
          </a:ln>
          <a:effectLst/>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defRPr sz="1200">
                <a:latin typeface="Times New Roman" pitchFamily="18" charset="0"/>
              </a:defRPr>
            </a:lvl1pPr>
          </a:lstStyle>
          <a:p>
            <a:endParaRPr lang="de-DE" altLang="de-DE"/>
          </a:p>
        </p:txBody>
      </p:sp>
      <p:sp>
        <p:nvSpPr>
          <p:cNvPr id="92163" name="Rectangle 3"/>
          <p:cNvSpPr>
            <a:spLocks noGrp="1" noChangeArrowheads="1"/>
          </p:cNvSpPr>
          <p:nvPr>
            <p:ph type="dt" idx="1"/>
          </p:nvPr>
        </p:nvSpPr>
        <p:spPr bwMode="auto">
          <a:xfrm>
            <a:off x="3886200" y="0"/>
            <a:ext cx="2895600" cy="530431"/>
          </a:xfrm>
          <a:prstGeom prst="rect">
            <a:avLst/>
          </a:prstGeom>
          <a:noFill/>
          <a:ln>
            <a:noFill/>
          </a:ln>
          <a:effectLst/>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latin typeface="Times New Roman" pitchFamily="18" charset="0"/>
              </a:defRPr>
            </a:lvl1pPr>
          </a:lstStyle>
          <a:p>
            <a:endParaRPr lang="de-DE" altLang="de-DE"/>
          </a:p>
        </p:txBody>
      </p:sp>
      <p:sp>
        <p:nvSpPr>
          <p:cNvPr id="92164" name="Rectangle 4"/>
          <p:cNvSpPr>
            <a:spLocks noGrp="1" noRot="1" noChangeAspect="1" noChangeArrowheads="1" noTextEdit="1"/>
          </p:cNvSpPr>
          <p:nvPr>
            <p:ph type="sldImg" idx="2"/>
          </p:nvPr>
        </p:nvSpPr>
        <p:spPr bwMode="auto">
          <a:xfrm>
            <a:off x="914400" y="757238"/>
            <a:ext cx="4953000" cy="3713162"/>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165" name="Rectangle 5"/>
          <p:cNvSpPr>
            <a:spLocks noGrp="1" noChangeArrowheads="1"/>
          </p:cNvSpPr>
          <p:nvPr>
            <p:ph type="body" sz="quarter" idx="3"/>
          </p:nvPr>
        </p:nvSpPr>
        <p:spPr bwMode="auto">
          <a:xfrm>
            <a:off x="914400" y="4698103"/>
            <a:ext cx="4953000" cy="4470776"/>
          </a:xfrm>
          <a:prstGeom prst="rect">
            <a:avLst/>
          </a:prstGeom>
          <a:noFill/>
          <a:ln>
            <a:noFill/>
          </a:ln>
          <a:effectLst/>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lvl="0"/>
            <a:r>
              <a:rPr lang="de-DE" altLang="de-DE" smtClean="0"/>
              <a:t>Klicken Sie, um die Formate des Vorlagentextes zu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92166" name="Rectangle 6"/>
          <p:cNvSpPr>
            <a:spLocks noGrp="1" noChangeArrowheads="1"/>
          </p:cNvSpPr>
          <p:nvPr>
            <p:ph type="ftr" sz="quarter" idx="4"/>
          </p:nvPr>
        </p:nvSpPr>
        <p:spPr bwMode="auto">
          <a:xfrm>
            <a:off x="0" y="9396207"/>
            <a:ext cx="2971800" cy="530431"/>
          </a:xfrm>
          <a:prstGeom prst="rect">
            <a:avLst/>
          </a:prstGeom>
          <a:noFill/>
          <a:ln>
            <a:noFill/>
          </a:ln>
          <a:effectLst/>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defRPr sz="1200">
                <a:latin typeface="Times New Roman" pitchFamily="18" charset="0"/>
              </a:defRPr>
            </a:lvl1pPr>
          </a:lstStyle>
          <a:p>
            <a:endParaRPr lang="de-DE" altLang="de-DE"/>
          </a:p>
        </p:txBody>
      </p:sp>
      <p:sp>
        <p:nvSpPr>
          <p:cNvPr id="92167" name="Rectangle 7"/>
          <p:cNvSpPr>
            <a:spLocks noGrp="1" noChangeArrowheads="1"/>
          </p:cNvSpPr>
          <p:nvPr>
            <p:ph type="sldNum" sz="quarter" idx="5"/>
          </p:nvPr>
        </p:nvSpPr>
        <p:spPr bwMode="auto">
          <a:xfrm>
            <a:off x="3886200" y="9396207"/>
            <a:ext cx="2895600" cy="530431"/>
          </a:xfrm>
          <a:prstGeom prst="rect">
            <a:avLst/>
          </a:prstGeom>
          <a:noFill/>
          <a:ln>
            <a:noFill/>
          </a:ln>
          <a:effectLst/>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latin typeface="Times New Roman" pitchFamily="18" charset="0"/>
              </a:defRPr>
            </a:lvl1pPr>
          </a:lstStyle>
          <a:p>
            <a:fld id="{D1255A75-E362-4A11-9CE5-0B51577AD107}" type="slidenum">
              <a:rPr lang="de-DE" altLang="de-DE"/>
              <a:pPr/>
              <a:t>‹Nr.›</a:t>
            </a:fld>
            <a:endParaRPr lang="de-DE" altLang="de-DE"/>
          </a:p>
        </p:txBody>
      </p:sp>
    </p:spTree>
    <p:extLst>
      <p:ext uri="{BB962C8B-B14F-4D97-AF65-F5344CB8AC3E}">
        <p14:creationId xmlns:p14="http://schemas.microsoft.com/office/powerpoint/2010/main" val="31928601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144" algn="l" rtl="0" eaLnBrk="0" fontAlgn="base" hangingPunct="0">
      <a:spcBef>
        <a:spcPct val="30000"/>
      </a:spcBef>
      <a:spcAft>
        <a:spcPct val="0"/>
      </a:spcAft>
      <a:defRPr sz="1200" kern="1200">
        <a:solidFill>
          <a:schemeClr val="tx1"/>
        </a:solidFill>
        <a:latin typeface="Arial" charset="0"/>
        <a:ea typeface="+mn-ea"/>
        <a:cs typeface="+mn-cs"/>
      </a:defRPr>
    </a:lvl2pPr>
    <a:lvl3pPr marL="914290" algn="l" rtl="0" eaLnBrk="0" fontAlgn="base" hangingPunct="0">
      <a:spcBef>
        <a:spcPct val="30000"/>
      </a:spcBef>
      <a:spcAft>
        <a:spcPct val="0"/>
      </a:spcAft>
      <a:defRPr sz="1200" kern="1200">
        <a:solidFill>
          <a:schemeClr val="tx1"/>
        </a:solidFill>
        <a:latin typeface="Arial" charset="0"/>
        <a:ea typeface="+mn-ea"/>
        <a:cs typeface="+mn-cs"/>
      </a:defRPr>
    </a:lvl3pPr>
    <a:lvl4pPr marL="1371434" algn="l" rtl="0" eaLnBrk="0" fontAlgn="base" hangingPunct="0">
      <a:spcBef>
        <a:spcPct val="30000"/>
      </a:spcBef>
      <a:spcAft>
        <a:spcPct val="0"/>
      </a:spcAft>
      <a:defRPr sz="1200" kern="1200">
        <a:solidFill>
          <a:schemeClr val="tx1"/>
        </a:solidFill>
        <a:latin typeface="Arial" charset="0"/>
        <a:ea typeface="+mn-ea"/>
        <a:cs typeface="+mn-cs"/>
      </a:defRPr>
    </a:lvl4pPr>
    <a:lvl5pPr marL="1828578" algn="l" rtl="0" eaLnBrk="0" fontAlgn="base" hangingPunct="0">
      <a:spcBef>
        <a:spcPct val="30000"/>
      </a:spcBef>
      <a:spcAft>
        <a:spcPct val="0"/>
      </a:spcAft>
      <a:defRPr sz="1200" kern="1200">
        <a:solidFill>
          <a:schemeClr val="tx1"/>
        </a:solidFill>
        <a:latin typeface="Arial" charset="0"/>
        <a:ea typeface="+mn-ea"/>
        <a:cs typeface="+mn-cs"/>
      </a:defRPr>
    </a:lvl5pPr>
    <a:lvl6pPr marL="2285724" algn="l" defTabSz="914290" rtl="0" eaLnBrk="1" latinLnBrk="0" hangingPunct="1">
      <a:defRPr sz="1200" kern="1200">
        <a:solidFill>
          <a:schemeClr val="tx1"/>
        </a:solidFill>
        <a:latin typeface="+mn-lt"/>
        <a:ea typeface="+mn-ea"/>
        <a:cs typeface="+mn-cs"/>
      </a:defRPr>
    </a:lvl6pPr>
    <a:lvl7pPr marL="2742868" algn="l" defTabSz="914290" rtl="0" eaLnBrk="1" latinLnBrk="0" hangingPunct="1">
      <a:defRPr sz="1200" kern="1200">
        <a:solidFill>
          <a:schemeClr val="tx1"/>
        </a:solidFill>
        <a:latin typeface="+mn-lt"/>
        <a:ea typeface="+mn-ea"/>
        <a:cs typeface="+mn-cs"/>
      </a:defRPr>
    </a:lvl7pPr>
    <a:lvl8pPr marL="3200012" algn="l" defTabSz="914290" rtl="0" eaLnBrk="1" latinLnBrk="0" hangingPunct="1">
      <a:defRPr sz="1200" kern="1200">
        <a:solidFill>
          <a:schemeClr val="tx1"/>
        </a:solidFill>
        <a:latin typeface="+mn-lt"/>
        <a:ea typeface="+mn-ea"/>
        <a:cs typeface="+mn-cs"/>
      </a:defRPr>
    </a:lvl8pPr>
    <a:lvl9pPr marL="3657158" algn="l" defTabSz="91429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7860FE-752B-4464-AD86-A225E8DD2A4A}" type="slidenum">
              <a:rPr lang="de-DE" altLang="de-DE"/>
              <a:pPr/>
              <a:t>2</a:t>
            </a:fld>
            <a:endParaRPr lang="de-DE" altLang="de-DE"/>
          </a:p>
        </p:txBody>
      </p:sp>
      <p:sp>
        <p:nvSpPr>
          <p:cNvPr id="86018" name="Rectangle 2"/>
          <p:cNvSpPr>
            <a:spLocks noGrp="1" noRot="1" noChangeAspect="1" noChangeArrowheads="1"/>
          </p:cNvSpPr>
          <p:nvPr>
            <p:ph type="sldImg"/>
          </p:nvPr>
        </p:nvSpPr>
        <p:spPr bwMode="auto">
          <a:xfrm>
            <a:off x="915988" y="744538"/>
            <a:ext cx="4965700" cy="3722687"/>
          </a:xfrm>
          <a:prstGeom prst="rect">
            <a:avLst/>
          </a:prstGeom>
          <a:solidFill>
            <a:srgbClr val="FFFFFF"/>
          </a:solidFill>
          <a:ln>
            <a:solidFill>
              <a:srgbClr val="000000"/>
            </a:solidFill>
            <a:miter lim="800000"/>
            <a:headEnd/>
            <a:tailEnd/>
          </a:ln>
        </p:spPr>
      </p:sp>
      <p:sp>
        <p:nvSpPr>
          <p:cNvPr id="86019" name="Rectangle 3"/>
          <p:cNvSpPr>
            <a:spLocks noGrp="1" noChangeArrowheads="1"/>
          </p:cNvSpPr>
          <p:nvPr>
            <p:ph type="body" idx="1"/>
          </p:nvPr>
        </p:nvSpPr>
        <p:spPr bwMode="auto">
          <a:xfrm>
            <a:off x="914400" y="4698104"/>
            <a:ext cx="4984750" cy="4466040"/>
          </a:xfrm>
          <a:prstGeom prst="rect">
            <a:avLst/>
          </a:prstGeom>
          <a:solidFill>
            <a:srgbClr val="FFFFFF"/>
          </a:solidFill>
          <a:ln>
            <a:solidFill>
              <a:srgbClr val="000000"/>
            </a:solidFill>
            <a:miter lim="800000"/>
            <a:headEnd/>
            <a:tailEnd/>
          </a:ln>
        </p:spPr>
        <p:txBody>
          <a:bodyPr/>
          <a:lstStyle/>
          <a:p>
            <a:endParaRPr lang="de-DE" altLang="de-DE"/>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rgbClr val="D3DBDB"/>
        </a:solidFill>
        <a:effectLst/>
      </p:bgPr>
    </p:bg>
    <p:spTree>
      <p:nvGrpSpPr>
        <p:cNvPr id="1" name=""/>
        <p:cNvGrpSpPr/>
        <p:nvPr/>
      </p:nvGrpSpPr>
      <p:grpSpPr>
        <a:xfrm>
          <a:off x="0" y="0"/>
          <a:ext cx="0" cy="0"/>
          <a:chOff x="0" y="0"/>
          <a:chExt cx="0" cy="0"/>
        </a:xfrm>
      </p:grpSpPr>
      <p:pic>
        <p:nvPicPr>
          <p:cNvPr id="94221" name="Picture 13"/>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8000"/>
                    </a14:imgEffect>
                  </a14:imgLayer>
                </a14:imgProps>
              </a:ext>
              <a:ext uri="{28A0092B-C50C-407E-A947-70E740481C1C}">
                <a14:useLocalDpi xmlns:a14="http://schemas.microsoft.com/office/drawing/2010/main" val="0"/>
              </a:ext>
            </a:extLst>
          </a:blip>
          <a:srcRect/>
          <a:stretch>
            <a:fillRect/>
          </a:stretch>
        </p:blipFill>
        <p:spPr bwMode="auto">
          <a:xfrm>
            <a:off x="-1327917" y="-20539"/>
            <a:ext cx="12858749" cy="7620000"/>
          </a:xfrm>
          <a:prstGeom prst="rect">
            <a:avLst/>
          </a:prstGeom>
          <a:noFill/>
          <a:ln>
            <a:noFill/>
          </a:ln>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pic>
      <p:grpSp>
        <p:nvGrpSpPr>
          <p:cNvPr id="94210" name="Group 2"/>
          <p:cNvGrpSpPr>
            <a:grpSpLocks/>
          </p:cNvGrpSpPr>
          <p:nvPr/>
        </p:nvGrpSpPr>
        <p:grpSpPr bwMode="auto">
          <a:xfrm>
            <a:off x="-8208962" y="-12720637"/>
            <a:ext cx="16878301" cy="15100301"/>
            <a:chOff x="0" y="0"/>
            <a:chExt cx="10632" cy="9512"/>
          </a:xfrm>
        </p:grpSpPr>
        <p:sp>
          <p:nvSpPr>
            <p:cNvPr id="94211" name="Oval 3"/>
            <p:cNvSpPr>
              <a:spLocks/>
            </p:cNvSpPr>
            <p:nvPr/>
          </p:nvSpPr>
          <p:spPr bwMode="auto">
            <a:xfrm>
              <a:off x="0" y="0"/>
              <a:ext cx="10632" cy="9512"/>
            </a:xfrm>
            <a:prstGeom prst="ellipse">
              <a:avLst/>
            </a:prstGeom>
            <a:solidFill>
              <a:schemeClr val="accent1"/>
            </a:solidFill>
            <a:ln>
              <a:noFill/>
            </a:ln>
            <a:extLst>
              <a:ext uri="{91240B29-F687-4F45-9708-019B960494DF}">
                <a14:hiddenLine xmlns:a14="http://schemas.microsoft.com/office/drawing/2010/main" w="25400">
                  <a:solidFill>
                    <a:schemeClr val="tx1"/>
                  </a:solidFill>
                  <a:round/>
                  <a:headEnd/>
                  <a:tailEnd/>
                </a14:hiddenLine>
              </a:ext>
            </a:extLst>
          </p:spPr>
          <p:txBody>
            <a:bodyPr lIns="0" tIns="0" rIns="0" bIns="0" anchor="ct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3188">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a:r>
                <a:rPr lang="en-US" altLang="de-DE" sz="5100">
                  <a:solidFill>
                    <a:srgbClr val="FFFFFF"/>
                  </a:solidFill>
                  <a:effectLst>
                    <a:outerShdw blurRad="38100" dist="38100" dir="2700000" algn="tl">
                      <a:srgbClr val="C0C0C0"/>
                    </a:outerShdw>
                  </a:effectLst>
                  <a:sym typeface="Gill Sans" charset="0"/>
                </a:rPr>
                <a:t> </a:t>
              </a:r>
            </a:p>
          </p:txBody>
        </p:sp>
        <p:sp>
          <p:nvSpPr>
            <p:cNvPr id="94212" name="Oval 4"/>
            <p:cNvSpPr>
              <a:spLocks/>
            </p:cNvSpPr>
            <p:nvPr/>
          </p:nvSpPr>
          <p:spPr bwMode="auto">
            <a:xfrm>
              <a:off x="169" y="156"/>
              <a:ext cx="10293" cy="9199"/>
            </a:xfrm>
            <a:prstGeom prst="ellipse">
              <a:avLst/>
            </a:prstGeom>
            <a:solidFill>
              <a:srgbClr val="E0141E"/>
            </a:solidFill>
            <a:ln>
              <a:noFill/>
            </a:ln>
            <a:extLst>
              <a:ext uri="{91240B29-F687-4F45-9708-019B960494DF}">
                <a14:hiddenLine xmlns:a14="http://schemas.microsoft.com/office/drawing/2010/main" w="25400">
                  <a:solidFill>
                    <a:schemeClr val="tx1"/>
                  </a:solidFill>
                  <a:round/>
                  <a:headEnd/>
                  <a:tailEnd/>
                </a14:hiddenLine>
              </a:ext>
            </a:extLst>
          </p:spPr>
          <p:txBody>
            <a:bodyPr lIns="0" tIns="0" rIns="0" bIns="0" anchor="ct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3188">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a:r>
                <a:rPr lang="en-US" altLang="de-DE" sz="5100">
                  <a:solidFill>
                    <a:srgbClr val="FFFFFF"/>
                  </a:solidFill>
                  <a:effectLst>
                    <a:outerShdw blurRad="38100" dist="38100" dir="2700000" algn="tl">
                      <a:srgbClr val="000000"/>
                    </a:outerShdw>
                  </a:effectLst>
                  <a:sym typeface="Gill Sans" charset="0"/>
                </a:rPr>
                <a:t> </a:t>
              </a:r>
            </a:p>
          </p:txBody>
        </p:sp>
        <p:pic>
          <p:nvPicPr>
            <p:cNvPr id="9421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20" y="8464"/>
              <a:ext cx="1824" cy="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grpSp>
      <p:grpSp>
        <p:nvGrpSpPr>
          <p:cNvPr id="94214" name="Group 6"/>
          <p:cNvGrpSpPr>
            <a:grpSpLocks/>
          </p:cNvGrpSpPr>
          <p:nvPr/>
        </p:nvGrpSpPr>
        <p:grpSpPr bwMode="auto">
          <a:xfrm>
            <a:off x="3543301" y="4756151"/>
            <a:ext cx="9561513" cy="9220200"/>
            <a:chOff x="0" y="0"/>
            <a:chExt cx="6024" cy="5808"/>
          </a:xfrm>
        </p:grpSpPr>
        <p:sp>
          <p:nvSpPr>
            <p:cNvPr id="94215" name="Oval 7"/>
            <p:cNvSpPr>
              <a:spLocks/>
            </p:cNvSpPr>
            <p:nvPr/>
          </p:nvSpPr>
          <p:spPr bwMode="auto">
            <a:xfrm>
              <a:off x="0" y="0"/>
              <a:ext cx="6024" cy="5808"/>
            </a:xfrm>
            <a:prstGeom prst="ellipse">
              <a:avLst/>
            </a:prstGeom>
            <a:solidFill>
              <a:schemeClr val="accent1"/>
            </a:solidFill>
            <a:ln>
              <a:noFill/>
            </a:ln>
            <a:extLst>
              <a:ext uri="{91240B29-F687-4F45-9708-019B960494DF}">
                <a14:hiddenLine xmlns:a14="http://schemas.microsoft.com/office/drawing/2010/main" w="25400">
                  <a:solidFill>
                    <a:schemeClr val="tx1"/>
                  </a:solidFill>
                  <a:round/>
                  <a:headEnd/>
                  <a:tailEnd/>
                </a14:hiddenLine>
              </a:ext>
            </a:extLst>
          </p:spPr>
          <p:txBody>
            <a:bodyPr lIns="0" tIns="0" rIns="0" bIns="0"/>
            <a:lstStyle/>
            <a:p>
              <a:endParaRPr lang="de-DE"/>
            </a:p>
          </p:txBody>
        </p:sp>
        <p:sp>
          <p:nvSpPr>
            <p:cNvPr id="94216" name="Oval 8"/>
            <p:cNvSpPr>
              <a:spLocks/>
            </p:cNvSpPr>
            <p:nvPr/>
          </p:nvSpPr>
          <p:spPr bwMode="auto">
            <a:xfrm>
              <a:off x="168" y="164"/>
              <a:ext cx="5688" cy="5480"/>
            </a:xfrm>
            <a:prstGeom prst="ellipse">
              <a:avLst/>
            </a:prstGeom>
            <a:gradFill rotWithShape="0">
              <a:gsLst>
                <a:gs pos="0">
                  <a:srgbClr val="E0141E"/>
                </a:gs>
                <a:gs pos="100000">
                  <a:srgbClr val="FFFFFF"/>
                </a:gs>
              </a:gsLst>
              <a:lin ang="3900000" scaled="1"/>
            </a:gradFill>
            <a:ln>
              <a:noFill/>
            </a:ln>
            <a:extLst>
              <a:ext uri="{91240B29-F687-4F45-9708-019B960494DF}">
                <a14:hiddenLine xmlns:a14="http://schemas.microsoft.com/office/drawing/2010/main" w="25400">
                  <a:solidFill>
                    <a:schemeClr val="tx1"/>
                  </a:solidFill>
                  <a:round/>
                  <a:headEnd/>
                  <a:tailEnd/>
                </a14:hiddenLine>
              </a:ext>
            </a:extLst>
          </p:spPr>
          <p:txBody>
            <a:bodyPr lIns="0" tIns="0" rIns="0" bIns="0"/>
            <a:lstStyle/>
            <a:p>
              <a:endParaRPr lang="de-DE"/>
            </a:p>
          </p:txBody>
        </p:sp>
        <p:sp>
          <p:nvSpPr>
            <p:cNvPr id="94217" name="Oval 9"/>
            <p:cNvSpPr>
              <a:spLocks/>
            </p:cNvSpPr>
            <p:nvPr/>
          </p:nvSpPr>
          <p:spPr bwMode="auto">
            <a:xfrm>
              <a:off x="212" y="204"/>
              <a:ext cx="5600" cy="5400"/>
            </a:xfrm>
            <a:prstGeom prst="ellipse">
              <a:avLst/>
            </a:prstGeom>
            <a:solidFill>
              <a:schemeClr val="accent1"/>
            </a:solidFill>
            <a:ln>
              <a:noFill/>
            </a:ln>
            <a:extLst>
              <a:ext uri="{91240B29-F687-4F45-9708-019B960494DF}">
                <a14:hiddenLine xmlns:a14="http://schemas.microsoft.com/office/drawing/2010/main" w="25400">
                  <a:solidFill>
                    <a:schemeClr val="tx1"/>
                  </a:solidFill>
                  <a:round/>
                  <a:headEnd/>
                  <a:tailEnd/>
                </a14:hiddenLine>
              </a:ext>
            </a:extLst>
          </p:spPr>
          <p:txBody>
            <a:bodyPr lIns="0" tIns="0" rIns="0" bIns="0"/>
            <a:lstStyle/>
            <a:p>
              <a:endParaRPr lang="de-DE"/>
            </a:p>
          </p:txBody>
        </p:sp>
      </p:grpSp>
      <p:pic>
        <p:nvPicPr>
          <p:cNvPr id="94218" name="Picture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43813" y="6070600"/>
            <a:ext cx="1803400" cy="125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
        <p:nvSpPr>
          <p:cNvPr id="94219" name="Rectangle 11"/>
          <p:cNvSpPr>
            <a:spLocks noGrp="1" noChangeArrowheads="1"/>
          </p:cNvSpPr>
          <p:nvPr>
            <p:ph type="ctrTitle" sz="quarter"/>
          </p:nvPr>
        </p:nvSpPr>
        <p:spPr>
          <a:xfrm>
            <a:off x="685800" y="3124200"/>
            <a:ext cx="8839200" cy="1295400"/>
          </a:xfrm>
          <a:extLst>
            <a:ext uri="{909E8E84-426E-40DD-AFC4-6F175D3DCCD1}">
              <a14:hiddenFill xmlns:a14="http://schemas.microsoft.com/office/drawing/2010/main">
                <a:solidFill>
                  <a:srgbClr val="C20A0A"/>
                </a:solidFill>
              </a14:hiddenFill>
            </a:ext>
          </a:extLst>
        </p:spPr>
        <p:txBody>
          <a:bodyPr lIns="91429" tIns="45715" rIns="91429" bIns="45715"/>
          <a:lstStyle>
            <a:lvl1pPr algn="ctr">
              <a:defRPr sz="4800">
                <a:solidFill>
                  <a:schemeClr val="tx1"/>
                </a:solidFill>
              </a:defRPr>
            </a:lvl1pPr>
          </a:lstStyle>
          <a:p>
            <a:pPr lvl="0"/>
            <a:endParaRPr lang="de-DE" altLang="de-DE" noProof="0" dirty="0" smtClean="0"/>
          </a:p>
        </p:txBody>
      </p:sp>
      <p:sp>
        <p:nvSpPr>
          <p:cNvPr id="94220" name="Rectangle 12"/>
          <p:cNvSpPr>
            <a:spLocks noGrp="1" noChangeArrowheads="1"/>
          </p:cNvSpPr>
          <p:nvPr>
            <p:ph type="subTitle" sz="quarter" idx="1"/>
          </p:nvPr>
        </p:nvSpPr>
        <p:spPr>
          <a:xfrm>
            <a:off x="230188" y="4876800"/>
            <a:ext cx="3842495" cy="1905000"/>
          </a:xfrm>
          <a:extLst>
            <a:ext uri="{909E8E84-426E-40DD-AFC4-6F175D3DCCD1}">
              <a14:hiddenFill xmlns:a14="http://schemas.microsoft.com/office/drawing/2010/main">
                <a:solidFill>
                  <a:srgbClr val="C20A0A"/>
                </a:solidFill>
              </a14:hiddenFill>
            </a:ext>
          </a:extLst>
        </p:spPr>
        <p:txBody>
          <a:bodyPr lIns="91429" tIns="45715" rIns="91429" bIns="45715" anchor="ctr"/>
          <a:lstStyle>
            <a:lvl1pPr marL="0" indent="0" algn="ctr">
              <a:buFont typeface="Wingdings" pitchFamily="2" charset="2"/>
              <a:buNone/>
              <a:defRPr sz="2400">
                <a:solidFill>
                  <a:schemeClr val="tx1"/>
                </a:solidFill>
              </a:defRPr>
            </a:lvl1pPr>
          </a:lstStyle>
          <a:p>
            <a:pPr lvl="0"/>
            <a:endParaRPr lang="de-DE" altLang="de-DE" noProof="0" dirty="0" smtClean="0"/>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lvl1pPr>
              <a:defRPr/>
            </a:lvl1pPr>
          </a:lstStyle>
          <a:p>
            <a:r>
              <a:rPr lang="de-DE" altLang="de-DE"/>
              <a:t> Folie </a:t>
            </a:r>
            <a:fld id="{AE28D443-FA93-4EAF-A113-F6946F5CD556}"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1586746619"/>
      </p:ext>
    </p:extLst>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pic>
        <p:nvPicPr>
          <p:cNvPr id="7" name="Picture 13"/>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8000"/>
                    </a14:imgEffect>
                  </a14:imgLayer>
                </a14:imgProps>
              </a:ext>
              <a:ext uri="{28A0092B-C50C-407E-A947-70E740481C1C}">
                <a14:useLocalDpi xmlns:a14="http://schemas.microsoft.com/office/drawing/2010/main" val="0"/>
              </a:ext>
            </a:extLst>
          </a:blip>
          <a:srcRect/>
          <a:stretch>
            <a:fillRect/>
          </a:stretch>
        </p:blipFill>
        <p:spPr bwMode="auto">
          <a:xfrm>
            <a:off x="-1327919" y="-20539"/>
            <a:ext cx="12457385" cy="7382155"/>
          </a:xfrm>
          <a:prstGeom prst="rect">
            <a:avLst/>
          </a:prstGeom>
          <a:noFill/>
          <a:ln>
            <a:noFill/>
          </a:ln>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cap="flat" cmpd="sng">
                <a:solidFill>
                  <a:schemeClr val="tx1"/>
                </a:solidFill>
                <a:prstDash val="solid"/>
                <a:miter lim="800000"/>
                <a:headEnd/>
                <a:tailEnd/>
              </a14:hiddenLine>
            </a:ext>
          </a:extLst>
        </p:spPr>
      </p:pic>
      <p:sp>
        <p:nvSpPr>
          <p:cNvPr id="2" name="Titel 1"/>
          <p:cNvSpPr>
            <a:spLocks noGrp="1"/>
          </p:cNvSpPr>
          <p:nvPr>
            <p:ph type="title"/>
          </p:nvPr>
        </p:nvSpPr>
        <p:spPr>
          <a:xfrm>
            <a:off x="803276" y="4895851"/>
            <a:ext cx="8636000" cy="1514475"/>
          </a:xfrm>
        </p:spPr>
        <p:txBody>
          <a:bodyPr anchor="t"/>
          <a:lstStyle>
            <a:lvl1pPr algn="l">
              <a:defRPr sz="39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803276" y="3228976"/>
            <a:ext cx="8636000" cy="1666875"/>
          </a:xfrm>
        </p:spPr>
        <p:txBody>
          <a:bodyPr anchor="b"/>
          <a:lstStyle>
            <a:lvl1pPr marL="0" indent="0">
              <a:buNone/>
              <a:defRPr sz="2000"/>
            </a:lvl1pPr>
            <a:lvl2pPr marL="457144" indent="0">
              <a:buNone/>
              <a:defRPr sz="1800"/>
            </a:lvl2pPr>
            <a:lvl3pPr marL="914290" indent="0">
              <a:buNone/>
              <a:defRPr sz="1600"/>
            </a:lvl3pPr>
            <a:lvl4pPr marL="1371434" indent="0">
              <a:buNone/>
              <a:defRPr sz="1400"/>
            </a:lvl4pPr>
            <a:lvl5pPr marL="1828578" indent="0">
              <a:buNone/>
              <a:defRPr sz="1400"/>
            </a:lvl5pPr>
            <a:lvl6pPr marL="2285724" indent="0">
              <a:buNone/>
              <a:defRPr sz="1400"/>
            </a:lvl6pPr>
            <a:lvl7pPr marL="2742868" indent="0">
              <a:buNone/>
              <a:defRPr sz="1400"/>
            </a:lvl7pPr>
            <a:lvl8pPr marL="3200012" indent="0">
              <a:buNone/>
              <a:defRPr sz="1400"/>
            </a:lvl8pPr>
            <a:lvl9pPr marL="3657158" indent="0">
              <a:buNone/>
              <a:defRPr sz="1400"/>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lvl1pPr>
              <a:defRPr/>
            </a:lvl1pPr>
          </a:lstStyle>
          <a:p>
            <a:r>
              <a:rPr lang="de-DE" altLang="de-DE"/>
              <a:t> Folie </a:t>
            </a:r>
            <a:fld id="{07461CAB-242E-41A2-9D5D-3AAE7DFE29A7}"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3114993019"/>
      </p:ext>
    </p:extLst>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1409701" y="2144714"/>
            <a:ext cx="4210050" cy="4570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5772150" y="2144714"/>
            <a:ext cx="4210050" cy="4570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lvl1pPr>
              <a:defRPr/>
            </a:lvl1pPr>
          </a:lstStyle>
          <a:p>
            <a:r>
              <a:rPr lang="de-DE" altLang="de-DE" smtClean="0"/>
              <a:t>14.06.2019</a:t>
            </a:r>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7" name="Foliennummernplatzhalter 6"/>
          <p:cNvSpPr>
            <a:spLocks noGrp="1"/>
          </p:cNvSpPr>
          <p:nvPr>
            <p:ph type="sldNum" sz="quarter" idx="12"/>
          </p:nvPr>
        </p:nvSpPr>
        <p:spPr/>
        <p:txBody>
          <a:bodyPr/>
          <a:lstStyle>
            <a:lvl1pPr>
              <a:defRPr/>
            </a:lvl1pPr>
          </a:lstStyle>
          <a:p>
            <a:r>
              <a:rPr lang="de-DE" altLang="de-DE"/>
              <a:t> Folie </a:t>
            </a:r>
            <a:fld id="{5C7025BD-A712-41E8-9B20-10F15219A477}"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708293117"/>
      </p:ext>
    </p:extLst>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08001" y="304800"/>
            <a:ext cx="9145588" cy="1270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508000" y="1704975"/>
            <a:ext cx="4489450" cy="711200"/>
          </a:xfrm>
        </p:spPr>
        <p:txBody>
          <a:bodyPr anchor="b"/>
          <a:lstStyle>
            <a:lvl1pPr marL="0" indent="0">
              <a:buNone/>
              <a:defRPr sz="2400" b="1"/>
            </a:lvl1pPr>
            <a:lvl2pPr marL="457144" indent="0">
              <a:buNone/>
              <a:defRPr sz="2000" b="1"/>
            </a:lvl2pPr>
            <a:lvl3pPr marL="914290" indent="0">
              <a:buNone/>
              <a:defRPr sz="1800" b="1"/>
            </a:lvl3pPr>
            <a:lvl4pPr marL="1371434" indent="0">
              <a:buNone/>
              <a:defRPr sz="1600" b="1"/>
            </a:lvl4pPr>
            <a:lvl5pPr marL="1828578" indent="0">
              <a:buNone/>
              <a:defRPr sz="1600" b="1"/>
            </a:lvl5pPr>
            <a:lvl6pPr marL="2285724" indent="0">
              <a:buNone/>
              <a:defRPr sz="1600" b="1"/>
            </a:lvl6pPr>
            <a:lvl7pPr marL="2742868" indent="0">
              <a:buNone/>
              <a:defRPr sz="1600" b="1"/>
            </a:lvl7pPr>
            <a:lvl8pPr marL="3200012" indent="0">
              <a:buNone/>
              <a:defRPr sz="1600" b="1"/>
            </a:lvl8pPr>
            <a:lvl9pPr marL="3657158"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508000" y="2416177"/>
            <a:ext cx="4489450"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5162550" y="1704975"/>
            <a:ext cx="4491039" cy="711200"/>
          </a:xfrm>
        </p:spPr>
        <p:txBody>
          <a:bodyPr anchor="b"/>
          <a:lstStyle>
            <a:lvl1pPr marL="0" indent="0">
              <a:buNone/>
              <a:defRPr sz="2400" b="1"/>
            </a:lvl1pPr>
            <a:lvl2pPr marL="457144" indent="0">
              <a:buNone/>
              <a:defRPr sz="2000" b="1"/>
            </a:lvl2pPr>
            <a:lvl3pPr marL="914290" indent="0">
              <a:buNone/>
              <a:defRPr sz="1800" b="1"/>
            </a:lvl3pPr>
            <a:lvl4pPr marL="1371434" indent="0">
              <a:buNone/>
              <a:defRPr sz="1600" b="1"/>
            </a:lvl4pPr>
            <a:lvl5pPr marL="1828578" indent="0">
              <a:buNone/>
              <a:defRPr sz="1600" b="1"/>
            </a:lvl5pPr>
            <a:lvl6pPr marL="2285724" indent="0">
              <a:buNone/>
              <a:defRPr sz="1600" b="1"/>
            </a:lvl6pPr>
            <a:lvl7pPr marL="2742868" indent="0">
              <a:buNone/>
              <a:defRPr sz="1600" b="1"/>
            </a:lvl7pPr>
            <a:lvl8pPr marL="3200012" indent="0">
              <a:buNone/>
              <a:defRPr sz="1600" b="1"/>
            </a:lvl8pPr>
            <a:lvl9pPr marL="3657158"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5162550" y="2416177"/>
            <a:ext cx="4491039" cy="43910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lvl1pPr>
              <a:defRPr/>
            </a:lvl1pPr>
          </a:lstStyle>
          <a:p>
            <a:r>
              <a:rPr lang="de-DE" altLang="de-DE" smtClean="0"/>
              <a:t>14.06.2019</a:t>
            </a:r>
            <a:endParaRPr lang="de-DE" altLang="de-DE"/>
          </a:p>
        </p:txBody>
      </p:sp>
      <p:sp>
        <p:nvSpPr>
          <p:cNvPr id="8" name="Fußzeilenplatzhalter 7"/>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9" name="Foliennummernplatzhalter 8"/>
          <p:cNvSpPr>
            <a:spLocks noGrp="1"/>
          </p:cNvSpPr>
          <p:nvPr>
            <p:ph type="sldNum" sz="quarter" idx="12"/>
          </p:nvPr>
        </p:nvSpPr>
        <p:spPr/>
        <p:txBody>
          <a:bodyPr/>
          <a:lstStyle>
            <a:lvl1pPr>
              <a:defRPr/>
            </a:lvl1pPr>
          </a:lstStyle>
          <a:p>
            <a:r>
              <a:rPr lang="de-DE" altLang="de-DE"/>
              <a:t> Folie </a:t>
            </a:r>
            <a:fld id="{C81EAA7A-F45A-448A-828C-F663960DE3D3}"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2128104812"/>
      </p:ext>
    </p:extLst>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lvl1pPr>
              <a:defRPr/>
            </a:lvl1pPr>
          </a:lstStyle>
          <a:p>
            <a:r>
              <a:rPr lang="de-DE" altLang="de-DE" smtClean="0"/>
              <a:t>14.06.2019</a:t>
            </a:r>
            <a:endParaRPr lang="de-DE" altLang="de-DE"/>
          </a:p>
        </p:txBody>
      </p:sp>
      <p:sp>
        <p:nvSpPr>
          <p:cNvPr id="4" name="Fußzeilenplatzhalter 3"/>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5" name="Foliennummernplatzhalter 4"/>
          <p:cNvSpPr>
            <a:spLocks noGrp="1"/>
          </p:cNvSpPr>
          <p:nvPr>
            <p:ph type="sldNum" sz="quarter" idx="12"/>
          </p:nvPr>
        </p:nvSpPr>
        <p:spPr/>
        <p:txBody>
          <a:bodyPr/>
          <a:lstStyle>
            <a:lvl1pPr>
              <a:defRPr/>
            </a:lvl1pPr>
          </a:lstStyle>
          <a:p>
            <a:r>
              <a:rPr lang="de-DE" altLang="de-DE"/>
              <a:t> Folie </a:t>
            </a:r>
            <a:fld id="{B29B769D-3A42-48A2-86CA-12548233E65D}"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2220728264"/>
      </p:ext>
    </p:extLst>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r>
              <a:rPr lang="de-DE" altLang="de-DE" smtClean="0"/>
              <a:t>14.06.2019</a:t>
            </a:r>
            <a:endParaRPr lang="de-DE" altLang="de-DE"/>
          </a:p>
        </p:txBody>
      </p:sp>
      <p:sp>
        <p:nvSpPr>
          <p:cNvPr id="3" name="Fußzeilenplatzhalter 2"/>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4" name="Foliennummernplatzhalter 3"/>
          <p:cNvSpPr>
            <a:spLocks noGrp="1"/>
          </p:cNvSpPr>
          <p:nvPr>
            <p:ph type="sldNum" sz="quarter" idx="12"/>
          </p:nvPr>
        </p:nvSpPr>
        <p:spPr/>
        <p:txBody>
          <a:bodyPr/>
          <a:lstStyle>
            <a:lvl1pPr>
              <a:defRPr/>
            </a:lvl1pPr>
          </a:lstStyle>
          <a:p>
            <a:r>
              <a:rPr lang="de-DE" altLang="de-DE"/>
              <a:t> Folie </a:t>
            </a:r>
            <a:fld id="{5E37109C-2CBB-4E9D-BA6C-C699529263AC}"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3947490938"/>
      </p:ext>
    </p:extLst>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508001" y="303214"/>
            <a:ext cx="3343275" cy="1290637"/>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973514" y="303213"/>
            <a:ext cx="5680075"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508001" y="1593850"/>
            <a:ext cx="3343275" cy="5213351"/>
          </a:xfrm>
        </p:spPr>
        <p:txBody>
          <a:bodyPr/>
          <a:lstStyle>
            <a:lvl1pPr marL="0" indent="0">
              <a:buNone/>
              <a:defRPr sz="1400"/>
            </a:lvl1pPr>
            <a:lvl2pPr marL="457144" indent="0">
              <a:buNone/>
              <a:defRPr sz="1200"/>
            </a:lvl2pPr>
            <a:lvl3pPr marL="914290" indent="0">
              <a:buNone/>
              <a:defRPr sz="1000"/>
            </a:lvl3pPr>
            <a:lvl4pPr marL="1371434" indent="0">
              <a:buNone/>
              <a:defRPr sz="1000"/>
            </a:lvl4pPr>
            <a:lvl5pPr marL="1828578" indent="0">
              <a:buNone/>
              <a:defRPr sz="1000"/>
            </a:lvl5pPr>
            <a:lvl6pPr marL="2285724" indent="0">
              <a:buNone/>
              <a:defRPr sz="1000"/>
            </a:lvl6pPr>
            <a:lvl7pPr marL="2742868" indent="0">
              <a:buNone/>
              <a:defRPr sz="1000"/>
            </a:lvl7pPr>
            <a:lvl8pPr marL="3200012" indent="0">
              <a:buNone/>
              <a:defRPr sz="1000"/>
            </a:lvl8pPr>
            <a:lvl9pPr marL="3657158"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r>
              <a:rPr lang="de-DE" altLang="de-DE" smtClean="0"/>
              <a:t>14.06.2019</a:t>
            </a:r>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7" name="Foliennummernplatzhalter 6"/>
          <p:cNvSpPr>
            <a:spLocks noGrp="1"/>
          </p:cNvSpPr>
          <p:nvPr>
            <p:ph type="sldNum" sz="quarter" idx="12"/>
          </p:nvPr>
        </p:nvSpPr>
        <p:spPr/>
        <p:txBody>
          <a:bodyPr/>
          <a:lstStyle>
            <a:lvl1pPr>
              <a:defRPr/>
            </a:lvl1pPr>
          </a:lstStyle>
          <a:p>
            <a:r>
              <a:rPr lang="de-DE" altLang="de-DE"/>
              <a:t> Folie </a:t>
            </a:r>
            <a:fld id="{6CF70510-C755-4ACD-85CA-5361C61DE41C}"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2243572662"/>
      </p:ext>
    </p:extLst>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992313" y="5334001"/>
            <a:ext cx="6096000" cy="630239"/>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992313" y="681039"/>
            <a:ext cx="6096000" cy="4572000"/>
          </a:xfrm>
        </p:spPr>
        <p:txBody>
          <a:bodyPr/>
          <a:lstStyle>
            <a:lvl1pPr marL="0" indent="0">
              <a:buNone/>
              <a:defRPr sz="3200"/>
            </a:lvl1pPr>
            <a:lvl2pPr marL="457144" indent="0">
              <a:buNone/>
              <a:defRPr sz="2800"/>
            </a:lvl2pPr>
            <a:lvl3pPr marL="914290" indent="0">
              <a:buNone/>
              <a:defRPr sz="2400"/>
            </a:lvl3pPr>
            <a:lvl4pPr marL="1371434" indent="0">
              <a:buNone/>
              <a:defRPr sz="2000"/>
            </a:lvl4pPr>
            <a:lvl5pPr marL="1828578" indent="0">
              <a:buNone/>
              <a:defRPr sz="2000"/>
            </a:lvl5pPr>
            <a:lvl6pPr marL="2285724" indent="0">
              <a:buNone/>
              <a:defRPr sz="2000"/>
            </a:lvl6pPr>
            <a:lvl7pPr marL="2742868" indent="0">
              <a:buNone/>
              <a:defRPr sz="2000"/>
            </a:lvl7pPr>
            <a:lvl8pPr marL="3200012" indent="0">
              <a:buNone/>
              <a:defRPr sz="2000"/>
            </a:lvl8pPr>
            <a:lvl9pPr marL="3657158" indent="0">
              <a:buNone/>
              <a:defRPr sz="2000"/>
            </a:lvl9pPr>
          </a:lstStyle>
          <a:p>
            <a:r>
              <a:rPr lang="de-DE" smtClean="0"/>
              <a:t>Bild durch Klicken auf Symbol hinzufügen</a:t>
            </a:r>
            <a:endParaRPr lang="de-DE"/>
          </a:p>
        </p:txBody>
      </p:sp>
      <p:sp>
        <p:nvSpPr>
          <p:cNvPr id="4" name="Textplatzhalter 3"/>
          <p:cNvSpPr>
            <a:spLocks noGrp="1"/>
          </p:cNvSpPr>
          <p:nvPr>
            <p:ph type="body" sz="half" idx="2"/>
          </p:nvPr>
        </p:nvSpPr>
        <p:spPr>
          <a:xfrm>
            <a:off x="1992313" y="5964237"/>
            <a:ext cx="6096000" cy="893763"/>
          </a:xfrm>
        </p:spPr>
        <p:txBody>
          <a:bodyPr/>
          <a:lstStyle>
            <a:lvl1pPr marL="0" indent="0">
              <a:buNone/>
              <a:defRPr sz="1400"/>
            </a:lvl1pPr>
            <a:lvl2pPr marL="457144" indent="0">
              <a:buNone/>
              <a:defRPr sz="1200"/>
            </a:lvl2pPr>
            <a:lvl3pPr marL="914290" indent="0">
              <a:buNone/>
              <a:defRPr sz="1000"/>
            </a:lvl3pPr>
            <a:lvl4pPr marL="1371434" indent="0">
              <a:buNone/>
              <a:defRPr sz="1000"/>
            </a:lvl4pPr>
            <a:lvl5pPr marL="1828578" indent="0">
              <a:buNone/>
              <a:defRPr sz="1000"/>
            </a:lvl5pPr>
            <a:lvl6pPr marL="2285724" indent="0">
              <a:buNone/>
              <a:defRPr sz="1000"/>
            </a:lvl6pPr>
            <a:lvl7pPr marL="2742868" indent="0">
              <a:buNone/>
              <a:defRPr sz="1000"/>
            </a:lvl7pPr>
            <a:lvl8pPr marL="3200012" indent="0">
              <a:buNone/>
              <a:defRPr sz="1000"/>
            </a:lvl8pPr>
            <a:lvl9pPr marL="3657158"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r>
              <a:rPr lang="de-DE" altLang="de-DE" smtClean="0"/>
              <a:t>14.06.2019</a:t>
            </a:r>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7" name="Foliennummernplatzhalter 6"/>
          <p:cNvSpPr>
            <a:spLocks noGrp="1"/>
          </p:cNvSpPr>
          <p:nvPr>
            <p:ph type="sldNum" sz="quarter" idx="12"/>
          </p:nvPr>
        </p:nvSpPr>
        <p:spPr/>
        <p:txBody>
          <a:bodyPr/>
          <a:lstStyle>
            <a:lvl1pPr>
              <a:defRPr/>
            </a:lvl1pPr>
          </a:lstStyle>
          <a:p>
            <a:r>
              <a:rPr lang="de-DE" altLang="de-DE"/>
              <a:t> Folie </a:t>
            </a:r>
            <a:fld id="{6EA43760-E1E0-4C78-A0BA-4ABC9C787AA3}"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1902058209"/>
      </p:ext>
    </p:extLst>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lvl1pPr>
              <a:defRPr/>
            </a:lvl1pPr>
          </a:lstStyle>
          <a:p>
            <a:r>
              <a:rPr lang="de-DE" altLang="de-DE"/>
              <a:t> Folie </a:t>
            </a:r>
            <a:fld id="{10FD52D5-EE7B-492D-9D05-16A642D61DD3}"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1097851289"/>
      </p:ext>
    </p:extLst>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7664451" y="696914"/>
            <a:ext cx="2317750" cy="6018212"/>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711200" y="696914"/>
            <a:ext cx="6800849" cy="6018212"/>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lvl1pPr>
              <a:defRPr/>
            </a:lvl1pPr>
          </a:lstStyle>
          <a:p>
            <a:r>
              <a:rPr lang="de-DE" altLang="de-DE"/>
              <a:t> Folie </a:t>
            </a:r>
            <a:fld id="{8A75B0D3-B84B-4EAB-853A-7939FC3330B0}"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3527657300"/>
      </p:ext>
    </p:extLst>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el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711200" y="696914"/>
            <a:ext cx="9271000" cy="465137"/>
          </a:xfrm>
        </p:spPr>
        <p:txBody>
          <a:bodyPr/>
          <a:lstStyle/>
          <a:p>
            <a:r>
              <a:rPr lang="de-DE" smtClean="0"/>
              <a:t>Titelmasterformat durch Klicken bearbeiten</a:t>
            </a:r>
            <a:endParaRPr lang="de-DE"/>
          </a:p>
        </p:txBody>
      </p:sp>
      <p:sp>
        <p:nvSpPr>
          <p:cNvPr id="3" name="Diagrammplatzhalter 2"/>
          <p:cNvSpPr>
            <a:spLocks noGrp="1"/>
          </p:cNvSpPr>
          <p:nvPr>
            <p:ph type="chart" idx="1"/>
          </p:nvPr>
        </p:nvSpPr>
        <p:spPr>
          <a:xfrm>
            <a:off x="1409700" y="2144714"/>
            <a:ext cx="8572500" cy="4570412"/>
          </a:xfrm>
        </p:spPr>
        <p:txBody>
          <a:bodyPr/>
          <a:lstStyle/>
          <a:p>
            <a:r>
              <a:rPr lang="de-DE" smtClean="0"/>
              <a:t>Diagramm durch Klicken auf Symbol hinzufügen</a:t>
            </a:r>
            <a:endParaRPr lang="de-DE"/>
          </a:p>
        </p:txBody>
      </p:sp>
      <p:sp>
        <p:nvSpPr>
          <p:cNvPr id="4" name="Datumsplatzhalter 3"/>
          <p:cNvSpPr>
            <a:spLocks noGrp="1"/>
          </p:cNvSpPr>
          <p:nvPr>
            <p:ph type="dt" sz="half" idx="10"/>
          </p:nvPr>
        </p:nvSpPr>
        <p:spPr>
          <a:xfrm>
            <a:off x="7086599" y="7315200"/>
            <a:ext cx="1447800" cy="304800"/>
          </a:xfrm>
        </p:spPr>
        <p:txBody>
          <a:bodyPr/>
          <a:lstStyle>
            <a:lvl1pPr>
              <a:defRPr/>
            </a:lvl1pPr>
          </a:lstStyle>
          <a:p>
            <a:r>
              <a:rPr lang="de-DE" altLang="de-DE" smtClean="0"/>
              <a:t>14.06.2019</a:t>
            </a:r>
            <a:endParaRPr lang="de-DE" altLang="de-DE"/>
          </a:p>
        </p:txBody>
      </p:sp>
      <p:sp>
        <p:nvSpPr>
          <p:cNvPr id="5" name="Fußzeilenplatzhalter 4"/>
          <p:cNvSpPr>
            <a:spLocks noGrp="1"/>
          </p:cNvSpPr>
          <p:nvPr>
            <p:ph type="ftr" sz="quarter" idx="11"/>
          </p:nvPr>
        </p:nvSpPr>
        <p:spPr>
          <a:xfrm>
            <a:off x="762001" y="7315200"/>
            <a:ext cx="6248400" cy="304800"/>
          </a:xfrm>
        </p:spPr>
        <p:txBody>
          <a:bodyPr/>
          <a:lstStyle>
            <a:lvl1pPr>
              <a:defRPr/>
            </a:lvl1p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a:xfrm>
            <a:off x="8610601" y="7315200"/>
            <a:ext cx="1550988" cy="304800"/>
          </a:xfrm>
        </p:spPr>
        <p:txBody>
          <a:bodyPr/>
          <a:lstStyle>
            <a:lvl1pPr>
              <a:defRPr/>
            </a:lvl1pPr>
          </a:lstStyle>
          <a:p>
            <a:r>
              <a:rPr lang="de-DE" altLang="de-DE"/>
              <a:t> Folie </a:t>
            </a:r>
            <a:fld id="{51260CE4-3AEC-4941-ADE8-52ADBDBA3C6A}" type="slidenum">
              <a:rPr lang="de-DE" altLang="de-DE"/>
              <a:pPr/>
              <a:t>‹Nr.›</a:t>
            </a:fld>
            <a:r>
              <a:rPr lang="de-DE" altLang="de-DE">
                <a:solidFill>
                  <a:schemeClr val="bg1"/>
                </a:solidFill>
              </a:rPr>
              <a:t> </a:t>
            </a:r>
            <a:endParaRPr lang="de-DE" altLang="de-DE"/>
          </a:p>
        </p:txBody>
      </p:sp>
    </p:spTree>
    <p:extLst>
      <p:ext uri="{BB962C8B-B14F-4D97-AF65-F5344CB8AC3E}">
        <p14:creationId xmlns:p14="http://schemas.microsoft.com/office/powerpoint/2010/main" val="3727838970"/>
      </p:ext>
    </p:extLst>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9527" y="7326314"/>
            <a:ext cx="10152063" cy="292100"/>
          </a:xfrm>
          <a:prstGeom prst="rect">
            <a:avLst/>
          </a:prstGeom>
          <a:gradFill rotWithShape="0">
            <a:gsLst>
              <a:gs pos="0">
                <a:srgbClr val="E0141E"/>
              </a:gs>
              <a:gs pos="100000">
                <a:srgbClr val="FFFFF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9" tIns="45715" rIns="91429" bIns="45715" anchor="ctr"/>
          <a:lstStyle/>
          <a:p>
            <a:endParaRPr lang="de-DE"/>
          </a:p>
        </p:txBody>
      </p:sp>
      <p:sp>
        <p:nvSpPr>
          <p:cNvPr id="93187" name="Rectangle 3"/>
          <p:cNvSpPr>
            <a:spLocks noGrp="1" noChangeArrowheads="1"/>
          </p:cNvSpPr>
          <p:nvPr>
            <p:ph type="title"/>
          </p:nvPr>
        </p:nvSpPr>
        <p:spPr bwMode="auto">
          <a:xfrm>
            <a:off x="711200" y="696914"/>
            <a:ext cx="9271000" cy="465137"/>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596" tIns="50798" rIns="101596" bIns="50798" numCol="1" anchor="ctr" anchorCtr="0" compatLnSpc="1">
            <a:prstTxWarp prst="textNoShape">
              <a:avLst/>
            </a:prstTxWarp>
          </a:bodyPr>
          <a:lstStyle/>
          <a:p>
            <a:pPr lvl="0"/>
            <a:r>
              <a:rPr lang="de-DE" altLang="de-DE" smtClean="0"/>
              <a:t>Titel</a:t>
            </a:r>
          </a:p>
        </p:txBody>
      </p:sp>
      <p:sp>
        <p:nvSpPr>
          <p:cNvPr id="93188" name="Rectangle 4"/>
          <p:cNvSpPr>
            <a:spLocks noGrp="1" noChangeArrowheads="1"/>
          </p:cNvSpPr>
          <p:nvPr>
            <p:ph type="body" idx="1"/>
          </p:nvPr>
        </p:nvSpPr>
        <p:spPr bwMode="auto">
          <a:xfrm>
            <a:off x="1409700" y="2144714"/>
            <a:ext cx="8572500" cy="457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596" tIns="50798" rIns="101596" bIns="50798" numCol="1" anchor="t" anchorCtr="0" compatLnSpc="1">
            <a:prstTxWarp prst="textNoShape">
              <a:avLst/>
            </a:prstTxWarp>
          </a:bodyPr>
          <a:lstStyle/>
          <a:p>
            <a:pPr lvl="0"/>
            <a:r>
              <a:rPr lang="de-DE" altLang="de-DE" smtClean="0"/>
              <a:t>Klicken Sie, um die Formate des Vorlagentextes zu bearbeiten</a:t>
            </a:r>
          </a:p>
          <a:p>
            <a:pPr lvl="1"/>
            <a:r>
              <a:rPr lang="de-DE" altLang="de-DE" smtClean="0"/>
              <a:t>Zweite Ebene</a:t>
            </a:r>
          </a:p>
          <a:p>
            <a:pPr lvl="2"/>
            <a:r>
              <a:rPr lang="de-DE" altLang="de-DE" smtClean="0"/>
              <a:t>Dritte Ebene</a:t>
            </a:r>
          </a:p>
          <a:p>
            <a:pPr lvl="3"/>
            <a:r>
              <a:rPr lang="de-DE" altLang="de-DE" smtClean="0"/>
              <a:t>Vierte Ebene</a:t>
            </a:r>
          </a:p>
        </p:txBody>
      </p:sp>
      <p:sp>
        <p:nvSpPr>
          <p:cNvPr id="93189" name="Rectangle 5"/>
          <p:cNvSpPr>
            <a:spLocks noGrp="1" noChangeArrowheads="1"/>
          </p:cNvSpPr>
          <p:nvPr>
            <p:ph type="dt" sz="half" idx="2"/>
          </p:nvPr>
        </p:nvSpPr>
        <p:spPr bwMode="auto">
          <a:xfrm>
            <a:off x="7086599" y="7315200"/>
            <a:ext cx="1447800" cy="3048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596" tIns="50798" rIns="101596" bIns="50798" numCol="1" anchor="t" anchorCtr="0" compatLnSpc="1">
            <a:prstTxWarp prst="textNoShape">
              <a:avLst/>
            </a:prstTxWarp>
          </a:bodyPr>
          <a:lstStyle>
            <a:lvl1pPr defTabSz="1015878">
              <a:defRPr sz="1200"/>
            </a:lvl1pPr>
          </a:lstStyle>
          <a:p>
            <a:r>
              <a:rPr lang="de-DE" altLang="de-DE" smtClean="0"/>
              <a:t>14.06.2019</a:t>
            </a:r>
            <a:endParaRPr lang="de-DE" altLang="de-DE"/>
          </a:p>
        </p:txBody>
      </p:sp>
      <p:sp>
        <p:nvSpPr>
          <p:cNvPr id="93190" name="Rectangle 6"/>
          <p:cNvSpPr>
            <a:spLocks noGrp="1" noChangeArrowheads="1"/>
          </p:cNvSpPr>
          <p:nvPr>
            <p:ph type="ftr" sz="quarter" idx="3"/>
          </p:nvPr>
        </p:nvSpPr>
        <p:spPr bwMode="auto">
          <a:xfrm>
            <a:off x="762001" y="7315200"/>
            <a:ext cx="6248400" cy="3048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596" tIns="50798" rIns="101596" bIns="50798" numCol="1" anchor="t" anchorCtr="0" compatLnSpc="1">
            <a:prstTxWarp prst="textNoShape">
              <a:avLst/>
            </a:prstTxWarp>
          </a:bodyPr>
          <a:lstStyle>
            <a:lvl1pPr defTabSz="1015878">
              <a:defRPr sz="1200" b="1"/>
            </a:lvl1pPr>
          </a:lstStyle>
          <a:p>
            <a:r>
              <a:rPr lang="de-DE" altLang="de-DE" smtClean="0"/>
              <a:t>Kreis Warendorf - Amt für Geoinformation und Kataster</a:t>
            </a:r>
            <a:endParaRPr lang="de-DE" altLang="de-DE" sz="1600" b="0"/>
          </a:p>
        </p:txBody>
      </p:sp>
      <p:sp>
        <p:nvSpPr>
          <p:cNvPr id="93191" name="Rectangle 7"/>
          <p:cNvSpPr>
            <a:spLocks noGrp="1" noChangeArrowheads="1"/>
          </p:cNvSpPr>
          <p:nvPr>
            <p:ph type="sldNum" sz="quarter" idx="4"/>
          </p:nvPr>
        </p:nvSpPr>
        <p:spPr bwMode="auto">
          <a:xfrm>
            <a:off x="8610601" y="7315200"/>
            <a:ext cx="1550988" cy="3048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1596" tIns="50798" rIns="101596" bIns="50798" numCol="1" anchor="t" anchorCtr="0" compatLnSpc="1">
            <a:prstTxWarp prst="textNoShape">
              <a:avLst/>
            </a:prstTxWarp>
          </a:bodyPr>
          <a:lstStyle>
            <a:lvl1pPr algn="r" defTabSz="1015878">
              <a:defRPr sz="1200"/>
            </a:lvl1pPr>
          </a:lstStyle>
          <a:p>
            <a:r>
              <a:rPr lang="de-DE" altLang="de-DE"/>
              <a:t> Folie </a:t>
            </a:r>
            <a:fld id="{FCC268CD-954B-4995-A5A9-9348AFCF8A7F}" type="slidenum">
              <a:rPr lang="de-DE" altLang="de-DE"/>
              <a:pPr/>
              <a:t>‹Nr.›</a:t>
            </a:fld>
            <a:r>
              <a:rPr lang="de-DE" altLang="de-DE">
                <a:solidFill>
                  <a:schemeClr val="bg1"/>
                </a:solidFill>
              </a:rPr>
              <a:t> </a:t>
            </a:r>
            <a:endParaRPr lang="de-DE" altLang="de-DE"/>
          </a:p>
        </p:txBody>
      </p:sp>
      <p:sp>
        <p:nvSpPr>
          <p:cNvPr id="93192" name="Text Box 8"/>
          <p:cNvSpPr txBox="1">
            <a:spLocks noChangeArrowheads="1"/>
          </p:cNvSpPr>
          <p:nvPr/>
        </p:nvSpPr>
        <p:spPr bwMode="auto">
          <a:xfrm>
            <a:off x="109310" y="3458624"/>
            <a:ext cx="205241" cy="702752"/>
          </a:xfrm>
          <a:prstGeom prst="rect">
            <a:avLst/>
          </a:prstGeom>
          <a:noFill/>
          <a:ln>
            <a:noFill/>
          </a:ln>
          <a:effectLst/>
          <a:extLst>
            <a:ext uri="{909E8E84-426E-40DD-AFC4-6F175D3DCCD1}">
              <a14:hiddenFill xmlns:a14="http://schemas.microsoft.com/office/drawing/2010/main">
                <a:solidFill>
                  <a:srgbClr val="C20A0A"/>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1596" tIns="50798" rIns="101596" bIns="50798" anchor="ctr">
            <a:spAutoFit/>
          </a:bodyPr>
          <a:lstStyle>
            <a:lvl1pPr defTabSz="1016000">
              <a:defRPr sz="2400">
                <a:solidFill>
                  <a:schemeClr val="tx1"/>
                </a:solidFill>
                <a:latin typeface="Times New Roman" pitchFamily="18" charset="0"/>
              </a:defRPr>
            </a:lvl1pPr>
            <a:lvl2pPr marL="508000" defTabSz="1016000">
              <a:defRPr sz="2400">
                <a:solidFill>
                  <a:schemeClr val="tx1"/>
                </a:solidFill>
                <a:latin typeface="Times New Roman" pitchFamily="18" charset="0"/>
              </a:defRPr>
            </a:lvl2pPr>
            <a:lvl3pPr marL="1016000" defTabSz="1016000">
              <a:defRPr sz="2400">
                <a:solidFill>
                  <a:schemeClr val="tx1"/>
                </a:solidFill>
                <a:latin typeface="Times New Roman" pitchFamily="18" charset="0"/>
              </a:defRPr>
            </a:lvl3pPr>
            <a:lvl4pPr marL="1524000" defTabSz="1016000">
              <a:defRPr sz="2400">
                <a:solidFill>
                  <a:schemeClr val="tx1"/>
                </a:solidFill>
                <a:latin typeface="Times New Roman" pitchFamily="18" charset="0"/>
              </a:defRPr>
            </a:lvl4pPr>
            <a:lvl5pPr marL="2032000" defTabSz="1016000">
              <a:defRPr sz="2400">
                <a:solidFill>
                  <a:schemeClr val="tx1"/>
                </a:solidFill>
                <a:latin typeface="Times New Roman" pitchFamily="18" charset="0"/>
              </a:defRPr>
            </a:lvl5pPr>
            <a:lvl6pPr marL="2489200" defTabSz="1016000" eaLnBrk="0" fontAlgn="base" hangingPunct="0">
              <a:spcBef>
                <a:spcPct val="0"/>
              </a:spcBef>
              <a:spcAft>
                <a:spcPct val="0"/>
              </a:spcAft>
              <a:defRPr sz="2400">
                <a:solidFill>
                  <a:schemeClr val="tx1"/>
                </a:solidFill>
                <a:latin typeface="Times New Roman" pitchFamily="18" charset="0"/>
              </a:defRPr>
            </a:lvl6pPr>
            <a:lvl7pPr marL="2946400" defTabSz="1016000" eaLnBrk="0" fontAlgn="base" hangingPunct="0">
              <a:spcBef>
                <a:spcPct val="0"/>
              </a:spcBef>
              <a:spcAft>
                <a:spcPct val="0"/>
              </a:spcAft>
              <a:defRPr sz="2400">
                <a:solidFill>
                  <a:schemeClr val="tx1"/>
                </a:solidFill>
                <a:latin typeface="Times New Roman" pitchFamily="18" charset="0"/>
              </a:defRPr>
            </a:lvl7pPr>
            <a:lvl8pPr marL="3403600" defTabSz="1016000" eaLnBrk="0" fontAlgn="base" hangingPunct="0">
              <a:spcBef>
                <a:spcPct val="0"/>
              </a:spcBef>
              <a:spcAft>
                <a:spcPct val="0"/>
              </a:spcAft>
              <a:defRPr sz="2400">
                <a:solidFill>
                  <a:schemeClr val="tx1"/>
                </a:solidFill>
                <a:latin typeface="Times New Roman" pitchFamily="18" charset="0"/>
              </a:defRPr>
            </a:lvl8pPr>
            <a:lvl9pPr marL="3860800" defTabSz="10160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de-DE" altLang="de-DE" sz="3900"/>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transition>
    <p:zoom/>
  </p:transition>
  <p:hf hdr="0"/>
  <p:txStyles>
    <p:titleStyle>
      <a:lvl1pPr algn="l" defTabSz="1015878" rtl="0" eaLnBrk="1" fontAlgn="base" hangingPunct="1">
        <a:spcBef>
          <a:spcPct val="0"/>
        </a:spcBef>
        <a:spcAft>
          <a:spcPct val="0"/>
        </a:spcAft>
        <a:defRPr sz="3000" b="1">
          <a:solidFill>
            <a:schemeClr val="tx1"/>
          </a:solidFill>
          <a:latin typeface="+mj-lt"/>
          <a:ea typeface="+mj-ea"/>
          <a:cs typeface="+mj-cs"/>
        </a:defRPr>
      </a:lvl1pPr>
      <a:lvl2pPr algn="l" defTabSz="1015878" rtl="0" eaLnBrk="1" fontAlgn="base" hangingPunct="1">
        <a:spcBef>
          <a:spcPct val="0"/>
        </a:spcBef>
        <a:spcAft>
          <a:spcPct val="0"/>
        </a:spcAft>
        <a:defRPr sz="3000" b="1">
          <a:solidFill>
            <a:schemeClr val="tx1"/>
          </a:solidFill>
          <a:latin typeface="Arial" charset="0"/>
        </a:defRPr>
      </a:lvl2pPr>
      <a:lvl3pPr algn="l" defTabSz="1015878" rtl="0" eaLnBrk="1" fontAlgn="base" hangingPunct="1">
        <a:spcBef>
          <a:spcPct val="0"/>
        </a:spcBef>
        <a:spcAft>
          <a:spcPct val="0"/>
        </a:spcAft>
        <a:defRPr sz="3000" b="1">
          <a:solidFill>
            <a:schemeClr val="tx1"/>
          </a:solidFill>
          <a:latin typeface="Arial" charset="0"/>
        </a:defRPr>
      </a:lvl3pPr>
      <a:lvl4pPr algn="l" defTabSz="1015878" rtl="0" eaLnBrk="1" fontAlgn="base" hangingPunct="1">
        <a:spcBef>
          <a:spcPct val="0"/>
        </a:spcBef>
        <a:spcAft>
          <a:spcPct val="0"/>
        </a:spcAft>
        <a:defRPr sz="3000" b="1">
          <a:solidFill>
            <a:schemeClr val="tx1"/>
          </a:solidFill>
          <a:latin typeface="Arial" charset="0"/>
        </a:defRPr>
      </a:lvl4pPr>
      <a:lvl5pPr algn="l" defTabSz="1015878" rtl="0" eaLnBrk="1" fontAlgn="base" hangingPunct="1">
        <a:spcBef>
          <a:spcPct val="0"/>
        </a:spcBef>
        <a:spcAft>
          <a:spcPct val="0"/>
        </a:spcAft>
        <a:defRPr sz="3000" b="1">
          <a:solidFill>
            <a:schemeClr val="tx1"/>
          </a:solidFill>
          <a:latin typeface="Arial" charset="0"/>
        </a:defRPr>
      </a:lvl5pPr>
      <a:lvl6pPr marL="457144" algn="l" defTabSz="1015878" rtl="0" eaLnBrk="1" fontAlgn="base" hangingPunct="1">
        <a:spcBef>
          <a:spcPct val="0"/>
        </a:spcBef>
        <a:spcAft>
          <a:spcPct val="0"/>
        </a:spcAft>
        <a:defRPr sz="3000" b="1">
          <a:solidFill>
            <a:schemeClr val="tx1"/>
          </a:solidFill>
          <a:latin typeface="Arial" charset="0"/>
        </a:defRPr>
      </a:lvl6pPr>
      <a:lvl7pPr marL="914290" algn="l" defTabSz="1015878" rtl="0" eaLnBrk="1" fontAlgn="base" hangingPunct="1">
        <a:spcBef>
          <a:spcPct val="0"/>
        </a:spcBef>
        <a:spcAft>
          <a:spcPct val="0"/>
        </a:spcAft>
        <a:defRPr sz="3000" b="1">
          <a:solidFill>
            <a:schemeClr val="tx1"/>
          </a:solidFill>
          <a:latin typeface="Arial" charset="0"/>
        </a:defRPr>
      </a:lvl7pPr>
      <a:lvl8pPr marL="1371434" algn="l" defTabSz="1015878" rtl="0" eaLnBrk="1" fontAlgn="base" hangingPunct="1">
        <a:spcBef>
          <a:spcPct val="0"/>
        </a:spcBef>
        <a:spcAft>
          <a:spcPct val="0"/>
        </a:spcAft>
        <a:defRPr sz="3000" b="1">
          <a:solidFill>
            <a:schemeClr val="tx1"/>
          </a:solidFill>
          <a:latin typeface="Arial" charset="0"/>
        </a:defRPr>
      </a:lvl8pPr>
      <a:lvl9pPr marL="1828578" algn="l" defTabSz="1015878" rtl="0" eaLnBrk="1" fontAlgn="base" hangingPunct="1">
        <a:spcBef>
          <a:spcPct val="0"/>
        </a:spcBef>
        <a:spcAft>
          <a:spcPct val="0"/>
        </a:spcAft>
        <a:defRPr sz="3000" b="1">
          <a:solidFill>
            <a:schemeClr val="tx1"/>
          </a:solidFill>
          <a:latin typeface="Arial" charset="0"/>
        </a:defRPr>
      </a:lvl9pPr>
    </p:titleStyle>
    <p:bodyStyle>
      <a:lvl1pPr marL="285716" indent="-285716" algn="l" defTabSz="1015878" rtl="0" eaLnBrk="1" fontAlgn="base" hangingPunct="1">
        <a:spcBef>
          <a:spcPct val="20000"/>
        </a:spcBef>
        <a:spcAft>
          <a:spcPct val="0"/>
        </a:spcAft>
        <a:buClr>
          <a:srgbClr val="E0141E"/>
        </a:buClr>
        <a:buFont typeface="Wingdings" pitchFamily="2" charset="2"/>
        <a:buChar char="l"/>
        <a:defRPr sz="2000">
          <a:solidFill>
            <a:schemeClr val="tx1"/>
          </a:solidFill>
          <a:latin typeface="+mn-lt"/>
          <a:ea typeface="+mn-ea"/>
          <a:cs typeface="+mn-cs"/>
        </a:defRPr>
      </a:lvl1pPr>
      <a:lvl2pPr marL="793655" indent="-317462" algn="l" defTabSz="1015878" rtl="0" eaLnBrk="1" fontAlgn="base" hangingPunct="1">
        <a:spcBef>
          <a:spcPct val="20000"/>
        </a:spcBef>
        <a:spcAft>
          <a:spcPct val="0"/>
        </a:spcAft>
        <a:buClr>
          <a:srgbClr val="E0141E"/>
        </a:buClr>
        <a:buFont typeface="Wingdings" pitchFamily="2" charset="2"/>
        <a:buChar char="l"/>
        <a:defRPr sz="2000">
          <a:solidFill>
            <a:schemeClr val="tx1"/>
          </a:solidFill>
          <a:latin typeface="+mn-lt"/>
        </a:defRPr>
      </a:lvl2pPr>
      <a:lvl3pPr marL="1238100" indent="-253969" algn="l" defTabSz="1015878" rtl="0" eaLnBrk="1" fontAlgn="base" hangingPunct="1">
        <a:spcBef>
          <a:spcPct val="20000"/>
        </a:spcBef>
        <a:spcAft>
          <a:spcPct val="0"/>
        </a:spcAft>
        <a:buClr>
          <a:srgbClr val="E0141E"/>
        </a:buClr>
        <a:buFont typeface="Wingdings" pitchFamily="2" charset="2"/>
        <a:buChar char="l"/>
        <a:defRPr sz="2000">
          <a:solidFill>
            <a:schemeClr val="tx1"/>
          </a:solidFill>
          <a:latin typeface="+mn-lt"/>
        </a:defRPr>
      </a:lvl3pPr>
      <a:lvl4pPr marL="1682546" indent="-253969" algn="l" defTabSz="1015878" rtl="0" eaLnBrk="1" fontAlgn="base" hangingPunct="1">
        <a:spcBef>
          <a:spcPct val="20000"/>
        </a:spcBef>
        <a:spcAft>
          <a:spcPct val="0"/>
        </a:spcAft>
        <a:buClr>
          <a:srgbClr val="E0141E"/>
        </a:buClr>
        <a:buFont typeface="Wingdings" pitchFamily="2" charset="2"/>
        <a:buChar char="l"/>
        <a:defRPr sz="2000">
          <a:solidFill>
            <a:schemeClr val="tx1"/>
          </a:solidFill>
          <a:latin typeface="+mn-lt"/>
        </a:defRPr>
      </a:lvl4pPr>
      <a:lvl5pPr marL="2158738" indent="-253969" algn="l" defTabSz="1015878" rtl="0" eaLnBrk="1" fontAlgn="base" hangingPunct="1">
        <a:spcBef>
          <a:spcPct val="20000"/>
        </a:spcBef>
        <a:spcAft>
          <a:spcPct val="0"/>
        </a:spcAft>
        <a:buChar char="»"/>
        <a:defRPr sz="2200">
          <a:solidFill>
            <a:schemeClr val="tx1"/>
          </a:solidFill>
          <a:latin typeface="+mn-lt"/>
        </a:defRPr>
      </a:lvl5pPr>
      <a:lvl6pPr marL="2615884" indent="-253969" algn="l" defTabSz="1015878" rtl="0" eaLnBrk="1" fontAlgn="base" hangingPunct="1">
        <a:spcBef>
          <a:spcPct val="20000"/>
        </a:spcBef>
        <a:spcAft>
          <a:spcPct val="0"/>
        </a:spcAft>
        <a:buChar char="»"/>
        <a:defRPr sz="2200">
          <a:solidFill>
            <a:schemeClr val="tx1"/>
          </a:solidFill>
          <a:latin typeface="+mn-lt"/>
        </a:defRPr>
      </a:lvl6pPr>
      <a:lvl7pPr marL="3073028" indent="-253969" algn="l" defTabSz="1015878" rtl="0" eaLnBrk="1" fontAlgn="base" hangingPunct="1">
        <a:spcBef>
          <a:spcPct val="20000"/>
        </a:spcBef>
        <a:spcAft>
          <a:spcPct val="0"/>
        </a:spcAft>
        <a:buChar char="»"/>
        <a:defRPr sz="2200">
          <a:solidFill>
            <a:schemeClr val="tx1"/>
          </a:solidFill>
          <a:latin typeface="+mn-lt"/>
        </a:defRPr>
      </a:lvl7pPr>
      <a:lvl8pPr marL="3530172" indent="-253969" algn="l" defTabSz="1015878" rtl="0" eaLnBrk="1" fontAlgn="base" hangingPunct="1">
        <a:spcBef>
          <a:spcPct val="20000"/>
        </a:spcBef>
        <a:spcAft>
          <a:spcPct val="0"/>
        </a:spcAft>
        <a:buChar char="»"/>
        <a:defRPr sz="2200">
          <a:solidFill>
            <a:schemeClr val="tx1"/>
          </a:solidFill>
          <a:latin typeface="+mn-lt"/>
        </a:defRPr>
      </a:lvl8pPr>
      <a:lvl9pPr marL="3987318" indent="-253969" algn="l" defTabSz="1015878" rtl="0" eaLnBrk="1" fontAlgn="base" hangingPunct="1">
        <a:spcBef>
          <a:spcPct val="20000"/>
        </a:spcBef>
        <a:spcAft>
          <a:spcPct val="0"/>
        </a:spcAft>
        <a:buChar char="»"/>
        <a:defRPr sz="2200">
          <a:solidFill>
            <a:schemeClr val="tx1"/>
          </a:solidFill>
          <a:latin typeface="+mn-lt"/>
        </a:defRPr>
      </a:lvl9pPr>
    </p:bodyStyle>
    <p:otherStyle>
      <a:defPPr>
        <a:defRPr lang="de-DE"/>
      </a:defPPr>
      <a:lvl1pPr marL="0" algn="l" defTabSz="914290" rtl="0" eaLnBrk="1" latinLnBrk="0" hangingPunct="1">
        <a:defRPr sz="1800" kern="1200">
          <a:solidFill>
            <a:schemeClr val="tx1"/>
          </a:solidFill>
          <a:latin typeface="+mn-lt"/>
          <a:ea typeface="+mn-ea"/>
          <a:cs typeface="+mn-cs"/>
        </a:defRPr>
      </a:lvl1pPr>
      <a:lvl2pPr marL="457144" algn="l" defTabSz="914290" rtl="0" eaLnBrk="1" latinLnBrk="0" hangingPunct="1">
        <a:defRPr sz="1800" kern="1200">
          <a:solidFill>
            <a:schemeClr val="tx1"/>
          </a:solidFill>
          <a:latin typeface="+mn-lt"/>
          <a:ea typeface="+mn-ea"/>
          <a:cs typeface="+mn-cs"/>
        </a:defRPr>
      </a:lvl2pPr>
      <a:lvl3pPr marL="914290" algn="l" defTabSz="914290" rtl="0" eaLnBrk="1" latinLnBrk="0" hangingPunct="1">
        <a:defRPr sz="1800" kern="1200">
          <a:solidFill>
            <a:schemeClr val="tx1"/>
          </a:solidFill>
          <a:latin typeface="+mn-lt"/>
          <a:ea typeface="+mn-ea"/>
          <a:cs typeface="+mn-cs"/>
        </a:defRPr>
      </a:lvl3pPr>
      <a:lvl4pPr marL="1371434" algn="l" defTabSz="914290" rtl="0" eaLnBrk="1" latinLnBrk="0" hangingPunct="1">
        <a:defRPr sz="1800" kern="1200">
          <a:solidFill>
            <a:schemeClr val="tx1"/>
          </a:solidFill>
          <a:latin typeface="+mn-lt"/>
          <a:ea typeface="+mn-ea"/>
          <a:cs typeface="+mn-cs"/>
        </a:defRPr>
      </a:lvl4pPr>
      <a:lvl5pPr marL="1828578" algn="l" defTabSz="914290" rtl="0" eaLnBrk="1" latinLnBrk="0" hangingPunct="1">
        <a:defRPr sz="1800" kern="1200">
          <a:solidFill>
            <a:schemeClr val="tx1"/>
          </a:solidFill>
          <a:latin typeface="+mn-lt"/>
          <a:ea typeface="+mn-ea"/>
          <a:cs typeface="+mn-cs"/>
        </a:defRPr>
      </a:lvl5pPr>
      <a:lvl6pPr marL="2285724" algn="l" defTabSz="914290" rtl="0" eaLnBrk="1" latinLnBrk="0" hangingPunct="1">
        <a:defRPr sz="1800" kern="1200">
          <a:solidFill>
            <a:schemeClr val="tx1"/>
          </a:solidFill>
          <a:latin typeface="+mn-lt"/>
          <a:ea typeface="+mn-ea"/>
          <a:cs typeface="+mn-cs"/>
        </a:defRPr>
      </a:lvl6pPr>
      <a:lvl7pPr marL="2742868" algn="l" defTabSz="914290" rtl="0" eaLnBrk="1" latinLnBrk="0" hangingPunct="1">
        <a:defRPr sz="1800" kern="1200">
          <a:solidFill>
            <a:schemeClr val="tx1"/>
          </a:solidFill>
          <a:latin typeface="+mn-lt"/>
          <a:ea typeface="+mn-ea"/>
          <a:cs typeface="+mn-cs"/>
        </a:defRPr>
      </a:lvl7pPr>
      <a:lvl8pPr marL="3200012" algn="l" defTabSz="914290" rtl="0" eaLnBrk="1" latinLnBrk="0" hangingPunct="1">
        <a:defRPr sz="1800" kern="1200">
          <a:solidFill>
            <a:schemeClr val="tx1"/>
          </a:solidFill>
          <a:latin typeface="+mn-lt"/>
          <a:ea typeface="+mn-ea"/>
          <a:cs typeface="+mn-cs"/>
        </a:defRPr>
      </a:lvl8pPr>
      <a:lvl9pPr marL="3657158" algn="l" defTabSz="91429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ctrTitle" sz="quarter"/>
          </p:nvPr>
        </p:nvSpPr>
        <p:spPr/>
        <p:txBody>
          <a:bodyPr/>
          <a:lstStyle/>
          <a:p>
            <a:r>
              <a:rPr lang="de-DE" dirty="0" smtClean="0"/>
              <a:t>Digitalisierung im </a:t>
            </a:r>
            <a:br>
              <a:rPr lang="de-DE" dirty="0" smtClean="0"/>
            </a:br>
            <a:r>
              <a:rPr lang="de-DE" dirty="0" smtClean="0"/>
              <a:t>Amt für Geoinformation</a:t>
            </a:r>
            <a:br>
              <a:rPr lang="de-DE" dirty="0" smtClean="0"/>
            </a:br>
            <a:r>
              <a:rPr lang="de-DE" dirty="0" smtClean="0"/>
              <a:t>und Kataster</a:t>
            </a:r>
            <a:endParaRPr lang="de-DE" dirty="0"/>
          </a:p>
        </p:txBody>
      </p:sp>
      <p:sp>
        <p:nvSpPr>
          <p:cNvPr id="8" name="Untertitel 7"/>
          <p:cNvSpPr>
            <a:spLocks noGrp="1"/>
          </p:cNvSpPr>
          <p:nvPr>
            <p:ph type="subTitle" sz="quarter" idx="1"/>
          </p:nvPr>
        </p:nvSpPr>
        <p:spPr/>
        <p:txBody>
          <a:bodyPr/>
          <a:lstStyle/>
          <a:p>
            <a:r>
              <a:rPr lang="de-DE" dirty="0" smtClean="0"/>
              <a:t>Bauausschuss 18.06.2019</a:t>
            </a:r>
          </a:p>
        </p:txBody>
      </p:sp>
    </p:spTree>
    <p:extLst>
      <p:ext uri="{BB962C8B-B14F-4D97-AF65-F5344CB8AC3E}">
        <p14:creationId xmlns:p14="http://schemas.microsoft.com/office/powerpoint/2010/main" val="519573129"/>
      </p:ext>
    </p:extLst>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dirty="0"/>
          </a:p>
        </p:txBody>
      </p:sp>
      <p:sp>
        <p:nvSpPr>
          <p:cNvPr id="7" name="Foliennummernplatzhalter 5"/>
          <p:cNvSpPr>
            <a:spLocks noGrp="1"/>
          </p:cNvSpPr>
          <p:nvPr>
            <p:ph type="sldNum" sz="quarter" idx="12"/>
          </p:nvPr>
        </p:nvSpPr>
        <p:spPr/>
        <p:txBody>
          <a:bodyPr/>
          <a:lstStyle/>
          <a:p>
            <a:r>
              <a:rPr lang="de-DE" altLang="de-DE"/>
              <a:t> Folie </a:t>
            </a:r>
            <a:fld id="{BBA7A3D0-EBF4-49FD-A9D0-3B98330C08E0}" type="slidenum">
              <a:rPr lang="de-DE" altLang="de-DE"/>
              <a:pPr/>
              <a:t>2</a:t>
            </a:fld>
            <a:r>
              <a:rPr lang="de-DE" altLang="de-DE">
                <a:solidFill>
                  <a:schemeClr val="bg1"/>
                </a:solidFill>
              </a:rPr>
              <a:t> </a:t>
            </a:r>
            <a:endParaRPr lang="de-DE" altLang="de-DE"/>
          </a:p>
        </p:txBody>
      </p:sp>
      <p:sp>
        <p:nvSpPr>
          <p:cNvPr id="51205" name="Rectangle 1029"/>
          <p:cNvSpPr>
            <a:spLocks noGrp="1" noChangeArrowheads="1"/>
          </p:cNvSpPr>
          <p:nvPr>
            <p:ph type="title"/>
          </p:nvPr>
        </p:nvSpPr>
        <p:spPr/>
        <p:txBody>
          <a:bodyPr/>
          <a:lstStyle/>
          <a:p>
            <a:r>
              <a:rPr lang="de-DE" altLang="de-DE" dirty="0" smtClean="0"/>
              <a:t>Agenda</a:t>
            </a:r>
            <a:endParaRPr lang="de-DE" altLang="de-DE" dirty="0"/>
          </a:p>
        </p:txBody>
      </p:sp>
      <p:sp>
        <p:nvSpPr>
          <p:cNvPr id="51206" name="Rectangle 1030"/>
          <p:cNvSpPr>
            <a:spLocks noGrp="1" noChangeArrowheads="1"/>
          </p:cNvSpPr>
          <p:nvPr>
            <p:ph type="body" idx="1"/>
          </p:nvPr>
        </p:nvSpPr>
        <p:spPr/>
        <p:txBody>
          <a:bodyPr/>
          <a:lstStyle/>
          <a:p>
            <a:r>
              <a:rPr lang="de-DE" altLang="de-DE" dirty="0" smtClean="0"/>
              <a:t>Aufgaben des Liegenschaftskatasters</a:t>
            </a:r>
            <a:endParaRPr lang="de-DE" altLang="de-DE" dirty="0"/>
          </a:p>
          <a:p>
            <a:r>
              <a:rPr lang="de-DE" altLang="de-DE" dirty="0" smtClean="0"/>
              <a:t>Geschichte der Digitalisierung</a:t>
            </a:r>
          </a:p>
          <a:p>
            <a:r>
              <a:rPr lang="de-DE" altLang="de-DE" dirty="0" smtClean="0"/>
              <a:t>Vermessungsunterlagenportal des Landes</a:t>
            </a:r>
          </a:p>
          <a:p>
            <a:r>
              <a:rPr lang="de-DE" altLang="de-DE" dirty="0" smtClean="0"/>
              <a:t>Amtliche Basiskarte</a:t>
            </a:r>
          </a:p>
          <a:p>
            <a:r>
              <a:rPr lang="de-DE" altLang="de-DE" dirty="0" smtClean="0"/>
              <a:t>Einführung eines neuen Geschäftsbuches</a:t>
            </a:r>
          </a:p>
          <a:p>
            <a:r>
              <a:rPr lang="de-DE" altLang="de-DE" dirty="0" smtClean="0"/>
              <a:t>Schrägluftbilder</a:t>
            </a:r>
          </a:p>
        </p:txBody>
      </p:sp>
      <p:sp>
        <p:nvSpPr>
          <p:cNvPr id="51207" name="Rectangle 1031"/>
          <p:cNvSpPr>
            <a:spLocks noChangeArrowheads="1"/>
          </p:cNvSpPr>
          <p:nvPr/>
        </p:nvSpPr>
        <p:spPr bwMode="auto">
          <a:xfrm>
            <a:off x="711202" y="1419203"/>
            <a:ext cx="5397609" cy="400099"/>
          </a:xfrm>
          <a:prstGeom prst="rect">
            <a:avLst/>
          </a:prstGeom>
          <a:noFill/>
          <a:ln>
            <a:noFill/>
          </a:ln>
          <a:effectLst/>
          <a:extLst>
            <a:ext uri="{909E8E84-426E-40DD-AFC4-6F175D3DCCD1}">
              <a14:hiddenFill xmlns:a14="http://schemas.microsoft.com/office/drawing/2010/main">
                <a:gradFill rotWithShape="0">
                  <a:gsLst>
                    <a:gs pos="0">
                      <a:srgbClr val="E0141E"/>
                    </a:gs>
                    <a:gs pos="100000">
                      <a:srgbClr val="FF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9" tIns="45715" rIns="91429" bIns="45715" anchor="ctr">
            <a:spAutoFit/>
          </a:bodyPr>
          <a:lstStyle/>
          <a:p>
            <a:r>
              <a:rPr lang="en-US" altLang="de-DE" sz="2000" b="1" dirty="0" err="1" smtClean="0">
                <a:solidFill>
                  <a:srgbClr val="E0141E"/>
                </a:solidFill>
                <a:sym typeface="Helvetica" pitchFamily="34" charset="0"/>
              </a:rPr>
              <a:t>Digitalisierung</a:t>
            </a:r>
            <a:r>
              <a:rPr lang="en-US" altLang="de-DE" sz="2000" b="1" dirty="0" smtClean="0">
                <a:solidFill>
                  <a:srgbClr val="E0141E"/>
                </a:solidFill>
                <a:sym typeface="Helvetica" pitchFamily="34" charset="0"/>
              </a:rPr>
              <a:t> des </a:t>
            </a:r>
            <a:r>
              <a:rPr lang="en-US" altLang="de-DE" sz="2000" b="1" dirty="0" err="1" smtClean="0">
                <a:solidFill>
                  <a:srgbClr val="E0141E"/>
                </a:solidFill>
                <a:sym typeface="Helvetica" pitchFamily="34" charset="0"/>
              </a:rPr>
              <a:t>Liegenschaftskatasters</a:t>
            </a:r>
            <a:endParaRPr lang="de-DE" altLang="de-DE" sz="2000" b="1" dirty="0">
              <a:solidFill>
                <a:srgbClr val="E0141E"/>
              </a:solidFill>
              <a:sym typeface="Helvetica" pitchFamily="34" charset="0"/>
            </a:endParaRPr>
          </a:p>
        </p:txBody>
      </p:sp>
      <p:sp>
        <p:nvSpPr>
          <p:cNvPr id="2" name="Datumsplatzhalter 1"/>
          <p:cNvSpPr>
            <a:spLocks noGrp="1"/>
          </p:cNvSpPr>
          <p:nvPr>
            <p:ph type="dt" sz="half" idx="10"/>
          </p:nvPr>
        </p:nvSpPr>
        <p:spPr/>
        <p:txBody>
          <a:bodyPr/>
          <a:lstStyle/>
          <a:p>
            <a:r>
              <a:rPr lang="de-DE" altLang="de-DE" smtClean="0"/>
              <a:t>14.06.2019</a:t>
            </a:r>
            <a:endParaRPr lang="de-DE" altLang="de-DE"/>
          </a:p>
        </p:txBody>
      </p:sp>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Amtliches Vermessungswesen</a:t>
            </a:r>
            <a:endParaRPr lang="de-DE" dirty="0"/>
          </a:p>
        </p:txBody>
      </p:sp>
      <p:sp>
        <p:nvSpPr>
          <p:cNvPr id="3" name="Inhaltsplatzhalter 2"/>
          <p:cNvSpPr>
            <a:spLocks noGrp="1"/>
          </p:cNvSpPr>
          <p:nvPr>
            <p:ph idx="1"/>
          </p:nvPr>
        </p:nvSpPr>
        <p:spPr/>
        <p:txBody>
          <a:bodyPr/>
          <a:lstStyle/>
          <a:p>
            <a:r>
              <a:rPr lang="de-DE" dirty="0" smtClean="0"/>
              <a:t>§1Aufgaben</a:t>
            </a:r>
          </a:p>
          <a:p>
            <a:pPr lvl="1"/>
            <a:r>
              <a:rPr lang="de-DE" dirty="0" smtClean="0"/>
              <a:t>Das </a:t>
            </a:r>
            <a:r>
              <a:rPr lang="de-DE" dirty="0"/>
              <a:t>amtliche Vermessungswesen umfasst als öffentliche Aufgabe die Erhebung, Führung und Bereitstellung der Daten der Landesvermessung und des Liegenschaftskatasters. Die Aufgabenerfüllung des amtlichen Vermessungswesens ist ständig dem Fortschritt von Wissenschaft und Technik anzupassen</a:t>
            </a:r>
            <a:r>
              <a:rPr lang="de-DE" dirty="0" smtClean="0"/>
              <a:t>.</a:t>
            </a:r>
          </a:p>
          <a:p>
            <a:r>
              <a:rPr lang="de-DE" dirty="0" smtClean="0"/>
              <a:t>§ 2 Wahrnehmung der Aufgaben</a:t>
            </a:r>
          </a:p>
          <a:p>
            <a:pPr lvl="1"/>
            <a:r>
              <a:rPr lang="de-DE" dirty="0" smtClean="0"/>
              <a:t>Die </a:t>
            </a:r>
            <a:r>
              <a:rPr lang="de-DE" dirty="0"/>
              <a:t>Aufgaben des amtlichen Vermessungswesens werden durch die Kreise und kreisfreien Städte als Katasterbehörden, die für die Landesvermessung zuständige Behörde und die Bezirksregierungen wahrgenommen. Zur einheitlichen Führung des Liegenschaftskatasters werden die Katasterbehörden durch das Land gemäß einer Rechtsverordnung unterstützt.</a:t>
            </a:r>
          </a:p>
        </p:txBody>
      </p:sp>
      <p:sp>
        <p:nvSpPr>
          <p:cNvPr id="5"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p>
            <a:r>
              <a:rPr lang="de-DE" altLang="de-DE" smtClean="0"/>
              <a:t> Folie </a:t>
            </a:r>
            <a:fld id="{AE28D443-FA93-4EAF-A113-F6946F5CD556}" type="slidenum">
              <a:rPr lang="de-DE" altLang="de-DE" smtClean="0"/>
              <a:pPr/>
              <a:t>3</a:t>
            </a:fld>
            <a:r>
              <a:rPr lang="de-DE" altLang="de-DE" smtClean="0">
                <a:solidFill>
                  <a:schemeClr val="bg1"/>
                </a:solidFill>
              </a:rPr>
              <a:t> </a:t>
            </a:r>
            <a:endParaRPr lang="de-DE" altLang="de-DE"/>
          </a:p>
        </p:txBody>
      </p:sp>
      <p:sp>
        <p:nvSpPr>
          <p:cNvPr id="4" name="Datumsplatzhalter 3"/>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2475865034"/>
      </p:ext>
    </p:extLst>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616298" y="929680"/>
            <a:ext cx="9271000" cy="863947"/>
          </a:xfrm>
        </p:spPr>
        <p:txBody>
          <a:bodyPr/>
          <a:lstStyle/>
          <a:p>
            <a:r>
              <a:rPr lang="de-DE" sz="2600" dirty="0" smtClean="0"/>
              <a:t>Das Liegenschaftskataster</a:t>
            </a:r>
            <a:br>
              <a:rPr lang="de-DE" sz="2600" dirty="0" smtClean="0"/>
            </a:br>
            <a:r>
              <a:rPr lang="de-DE" sz="2000" b="0" dirty="0" smtClean="0"/>
              <a:t>Geschichtliche Entwicklung</a:t>
            </a:r>
            <a:r>
              <a:rPr lang="de-DE" sz="2600" dirty="0" smtClean="0"/>
              <a:t/>
            </a:r>
            <a:br>
              <a:rPr lang="de-DE" sz="2600" dirty="0" smtClean="0"/>
            </a:br>
            <a:endParaRPr lang="de-DE" sz="2000" b="0" dirty="0"/>
          </a:p>
        </p:txBody>
      </p:sp>
      <p:sp>
        <p:nvSpPr>
          <p:cNvPr id="198659" name="Rectangle 3"/>
          <p:cNvSpPr>
            <a:spLocks noGrp="1" noChangeArrowheads="1"/>
          </p:cNvSpPr>
          <p:nvPr>
            <p:ph idx="1"/>
          </p:nvPr>
        </p:nvSpPr>
        <p:spPr>
          <a:xfrm>
            <a:off x="1408386" y="1793776"/>
            <a:ext cx="8572500" cy="5256584"/>
          </a:xfrm>
        </p:spPr>
        <p:txBody>
          <a:bodyPr/>
          <a:lstStyle/>
          <a:p>
            <a:r>
              <a:rPr lang="de-DE" dirty="0" smtClean="0"/>
              <a:t>Die Urvermessung von 1830</a:t>
            </a:r>
          </a:p>
          <a:p>
            <a:pPr lvl="1"/>
            <a:r>
              <a:rPr lang="de-DE" dirty="0" smtClean="0"/>
              <a:t>Ziel der Urvermessung war die gerechte Besteuerung von Grund und Boden auf der Grundlage des ermittelten Flächeninhalts.  Damit wurde ein </a:t>
            </a:r>
            <a:r>
              <a:rPr lang="de-DE" b="1" dirty="0" smtClean="0"/>
              <a:t>Steuerkataster </a:t>
            </a:r>
            <a:r>
              <a:rPr lang="de-DE" dirty="0" smtClean="0"/>
              <a:t>aufgebaut.</a:t>
            </a:r>
          </a:p>
          <a:p>
            <a:pPr lvl="1"/>
            <a:endParaRPr lang="de-DE" dirty="0" smtClean="0"/>
          </a:p>
          <a:p>
            <a:r>
              <a:rPr lang="de-DE" dirty="0"/>
              <a:t>Die Einführung des Bürgerlichen Gesetzbuches (BGB) und der Grundbuchordnung zum 01.01.1900 </a:t>
            </a:r>
            <a:r>
              <a:rPr lang="de-DE" dirty="0" smtClean="0"/>
              <a:t>erhebt das Liegenschaftskataster zum </a:t>
            </a:r>
            <a:r>
              <a:rPr lang="de-DE" b="1" dirty="0" smtClean="0"/>
              <a:t>Eigentumskataster</a:t>
            </a:r>
            <a:endParaRPr lang="de-DE" b="1" dirty="0"/>
          </a:p>
          <a:p>
            <a:pPr lvl="1"/>
            <a:r>
              <a:rPr lang="de-DE" dirty="0" smtClean="0"/>
              <a:t>§ </a:t>
            </a:r>
            <a:r>
              <a:rPr lang="de-DE" dirty="0"/>
              <a:t>2 (2) Grundbuchordnung</a:t>
            </a:r>
          </a:p>
          <a:p>
            <a:pPr marL="476250" lvl="1" indent="0">
              <a:buNone/>
            </a:pPr>
            <a:r>
              <a:rPr lang="de-DE" dirty="0"/>
              <a:t>	Die Grundstücke werden im Grundbuch nach den in den Ländern 	eingerichteten amtlichen Verzeichnissen benannt </a:t>
            </a:r>
            <a:r>
              <a:rPr lang="de-DE" dirty="0" smtClean="0"/>
              <a:t>	(Liegenschaftskataster</a:t>
            </a:r>
            <a:r>
              <a:rPr lang="de-DE" dirty="0"/>
              <a:t>)</a:t>
            </a:r>
          </a:p>
          <a:p>
            <a:pPr lvl="1"/>
            <a:endParaRPr lang="de-DE" dirty="0" smtClean="0"/>
          </a:p>
          <a:p>
            <a:pPr lvl="1"/>
            <a:endParaRPr lang="de-DE" sz="2400" dirty="0"/>
          </a:p>
          <a:p>
            <a:pPr lvl="1"/>
            <a:endParaRPr lang="de-DE" sz="2400" dirty="0" smtClean="0"/>
          </a:p>
          <a:p>
            <a:pPr lvl="1"/>
            <a:endParaRPr lang="de-DE" sz="2400" dirty="0" smtClean="0"/>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4</a:t>
            </a:fld>
            <a:r>
              <a:rPr lang="de-DE" sz="1600">
                <a:solidFill>
                  <a:schemeClr val="bg1"/>
                </a:solidFill>
              </a:rPr>
              <a:t> </a:t>
            </a:r>
            <a:endParaRPr lang="de-DE" sz="1600"/>
          </a:p>
        </p:txBody>
      </p:sp>
    </p:spTree>
    <p:extLst>
      <p:ext uri="{BB962C8B-B14F-4D97-AF65-F5344CB8AC3E}">
        <p14:creationId xmlns:p14="http://schemas.microsoft.com/office/powerpoint/2010/main" val="1637237894"/>
      </p:ext>
    </p:extLst>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616298" y="929680"/>
            <a:ext cx="9271000" cy="863947"/>
          </a:xfrm>
        </p:spPr>
        <p:txBody>
          <a:bodyPr/>
          <a:lstStyle/>
          <a:p>
            <a:r>
              <a:rPr lang="de-DE" sz="2600" dirty="0" smtClean="0"/>
              <a:t>Das Liegenschaftskataster</a:t>
            </a:r>
            <a:br>
              <a:rPr lang="de-DE" sz="2600" dirty="0" smtClean="0"/>
            </a:br>
            <a:r>
              <a:rPr lang="de-DE" sz="2000" b="0" dirty="0"/>
              <a:t>Geschichtliche Entwicklung</a:t>
            </a:r>
          </a:p>
        </p:txBody>
      </p:sp>
      <p:sp>
        <p:nvSpPr>
          <p:cNvPr id="198659" name="Rectangle 3"/>
          <p:cNvSpPr>
            <a:spLocks noGrp="1" noChangeArrowheads="1"/>
          </p:cNvSpPr>
          <p:nvPr>
            <p:ph idx="1"/>
          </p:nvPr>
        </p:nvSpPr>
        <p:spPr>
          <a:xfrm>
            <a:off x="832322" y="2081808"/>
            <a:ext cx="8572500" cy="4570412"/>
          </a:xfrm>
        </p:spPr>
        <p:txBody>
          <a:bodyPr/>
          <a:lstStyle/>
          <a:p>
            <a:r>
              <a:rPr lang="de-DE" dirty="0" smtClean="0">
                <a:effectLst/>
              </a:rPr>
              <a:t>Als Folge der Entwicklung der elektronischen Entfernungsmesser kam etwa ab 1975 auch das Polarverfahren und später auch die GPS-Vermessung (2001) </a:t>
            </a:r>
            <a:r>
              <a:rPr lang="de-DE" dirty="0" smtClean="0"/>
              <a:t>f</a:t>
            </a:r>
            <a:r>
              <a:rPr lang="de-DE" dirty="0" smtClean="0">
                <a:effectLst/>
              </a:rPr>
              <a:t>ür Fortführungsvermessungen zum Einsatz.</a:t>
            </a:r>
          </a:p>
          <a:p>
            <a:endParaRPr lang="de-DE" dirty="0" smtClean="0">
              <a:effectLst/>
            </a:endParaRPr>
          </a:p>
          <a:p>
            <a:r>
              <a:rPr lang="de-DE" dirty="0" smtClean="0"/>
              <a:t>Nach der Umstellung des Grundbuchs auf das Loseblattsystem erfolgte etwa ab 1980 die Umstellung des Liegenschaftsbuch als Buchnachweis EDV (BEDV) auf eine digitale Führung.</a:t>
            </a:r>
          </a:p>
          <a:p>
            <a:endParaRPr lang="de-DE" dirty="0">
              <a:effectLst/>
            </a:endParaRPr>
          </a:p>
          <a:p>
            <a:r>
              <a:rPr lang="de-DE" dirty="0" smtClean="0"/>
              <a:t>1996 wurde der BEDV durch das Automatisierte Liegenschaftsbuch (ALB) abgelöst.</a:t>
            </a: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5</a:t>
            </a:fld>
            <a:r>
              <a:rPr lang="de-DE" sz="1600">
                <a:solidFill>
                  <a:schemeClr val="bg1"/>
                </a:solidFill>
              </a:rPr>
              <a:t> </a:t>
            </a:r>
            <a:endParaRPr lang="de-DE" sz="1600"/>
          </a:p>
        </p:txBody>
      </p:sp>
    </p:spTree>
    <p:extLst>
      <p:ext uri="{BB962C8B-B14F-4D97-AF65-F5344CB8AC3E}">
        <p14:creationId xmlns:p14="http://schemas.microsoft.com/office/powerpoint/2010/main" val="2593206607"/>
      </p:ext>
    </p:extLst>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616298" y="929680"/>
            <a:ext cx="9271000" cy="863947"/>
          </a:xfrm>
        </p:spPr>
        <p:txBody>
          <a:bodyPr/>
          <a:lstStyle/>
          <a:p>
            <a:r>
              <a:rPr lang="de-DE" sz="2600" dirty="0" smtClean="0"/>
              <a:t>Das Liegenschaftskataster</a:t>
            </a:r>
            <a:br>
              <a:rPr lang="de-DE" sz="2600" dirty="0" smtClean="0"/>
            </a:br>
            <a:r>
              <a:rPr lang="de-DE" sz="2000" b="0" dirty="0"/>
              <a:t>Geschichtliche Entwicklung</a:t>
            </a:r>
          </a:p>
        </p:txBody>
      </p:sp>
      <p:sp>
        <p:nvSpPr>
          <p:cNvPr id="198659" name="Rectangle 3"/>
          <p:cNvSpPr>
            <a:spLocks noGrp="1" noChangeArrowheads="1"/>
          </p:cNvSpPr>
          <p:nvPr>
            <p:ph idx="1"/>
          </p:nvPr>
        </p:nvSpPr>
        <p:spPr>
          <a:xfrm>
            <a:off x="832322" y="1793776"/>
            <a:ext cx="8572500" cy="5328592"/>
          </a:xfrm>
        </p:spPr>
        <p:txBody>
          <a:bodyPr/>
          <a:lstStyle/>
          <a:p>
            <a:r>
              <a:rPr lang="de-DE" dirty="0" smtClean="0">
                <a:effectLst/>
              </a:rPr>
              <a:t>Mit der Umstellung der analogen Liegenschaftskarte in die Automatisierte Liegenschaftskarte (ALK) etwa ab 1994 mit der Gemarkung </a:t>
            </a:r>
            <a:r>
              <a:rPr lang="de-DE" dirty="0" err="1" smtClean="0">
                <a:effectLst/>
              </a:rPr>
              <a:t>Hoetmar</a:t>
            </a:r>
            <a:r>
              <a:rPr lang="de-DE" dirty="0" smtClean="0">
                <a:effectLst/>
              </a:rPr>
              <a:t> war das Liegenschaftsbuch und die Liegenschaftskarte digitalisiert.</a:t>
            </a:r>
          </a:p>
          <a:p>
            <a:endParaRPr lang="de-DE" dirty="0"/>
          </a:p>
          <a:p>
            <a:r>
              <a:rPr lang="de-DE" dirty="0" smtClean="0">
                <a:effectLst/>
              </a:rPr>
              <a:t>Das Liegenschaftskataster entwickelte sich vom </a:t>
            </a:r>
            <a:r>
              <a:rPr lang="de-DE" b="1" dirty="0" smtClean="0">
                <a:effectLst/>
              </a:rPr>
              <a:t>Eigentumskataster</a:t>
            </a:r>
            <a:r>
              <a:rPr lang="de-DE" dirty="0" smtClean="0">
                <a:effectLst/>
              </a:rPr>
              <a:t> zum </a:t>
            </a:r>
            <a:r>
              <a:rPr lang="de-DE" b="1" dirty="0" smtClean="0">
                <a:effectLst/>
              </a:rPr>
              <a:t>Mehrzweckkataster</a:t>
            </a:r>
            <a:r>
              <a:rPr lang="de-DE" dirty="0" smtClean="0">
                <a:effectLst/>
              </a:rPr>
              <a:t> </a:t>
            </a:r>
          </a:p>
          <a:p>
            <a:endParaRPr lang="de-DE" dirty="0"/>
          </a:p>
          <a:p>
            <a:r>
              <a:rPr lang="de-DE" dirty="0" smtClean="0">
                <a:effectLst/>
              </a:rPr>
              <a:t>Am 01.04.2011 wurde  ALB und ALK zum </a:t>
            </a:r>
            <a:r>
              <a:rPr lang="de-DE" b="1" u="sng" dirty="0" smtClean="0">
                <a:effectLst/>
              </a:rPr>
              <a:t>A</a:t>
            </a:r>
            <a:r>
              <a:rPr lang="de-DE" dirty="0" smtClean="0">
                <a:effectLst/>
              </a:rPr>
              <a:t>utomatisierten </a:t>
            </a:r>
            <a:r>
              <a:rPr lang="de-DE" b="1" u="sng" dirty="0" smtClean="0">
                <a:effectLst/>
              </a:rPr>
              <a:t>L</a:t>
            </a:r>
            <a:r>
              <a:rPr lang="de-DE" dirty="0" smtClean="0">
                <a:effectLst/>
              </a:rPr>
              <a:t>iegenschafts</a:t>
            </a:r>
            <a:r>
              <a:rPr lang="de-DE" b="1" u="sng" dirty="0" smtClean="0">
                <a:effectLst/>
              </a:rPr>
              <a:t>k</a:t>
            </a:r>
            <a:r>
              <a:rPr lang="de-DE" dirty="0" smtClean="0">
                <a:effectLst/>
              </a:rPr>
              <a:t>ataster</a:t>
            </a:r>
            <a:r>
              <a:rPr lang="de-DE" b="1" u="sng" dirty="0" smtClean="0">
                <a:effectLst/>
              </a:rPr>
              <a:t>i</a:t>
            </a:r>
            <a:r>
              <a:rPr lang="de-DE" dirty="0" smtClean="0">
                <a:effectLst/>
              </a:rPr>
              <a:t>nformations</a:t>
            </a:r>
            <a:r>
              <a:rPr lang="de-DE" b="1" u="sng" dirty="0" smtClean="0">
                <a:effectLst/>
              </a:rPr>
              <a:t>s</a:t>
            </a:r>
            <a:r>
              <a:rPr lang="de-DE" dirty="0" smtClean="0">
                <a:effectLst/>
              </a:rPr>
              <a:t>ystem (ALKIS) zusammengeführt. Damit wurde die Grundlage für ein modernes Geoinformationssystem geschaffen.</a:t>
            </a:r>
          </a:p>
          <a:p>
            <a:endParaRPr lang="de-DE" dirty="0"/>
          </a:p>
          <a:p>
            <a:r>
              <a:rPr lang="de-DE" dirty="0" smtClean="0">
                <a:effectLst/>
              </a:rPr>
              <a:t>Gleichzeitig mit der Umstellung nach ALKIS wurde auch das Bezugssystem für die Koordinaten von der Gauß-Krüger-Abbildung zur UTM-Abbildung geändert.</a:t>
            </a:r>
            <a:endParaRPr lang="de-DE" dirty="0">
              <a:effectLst/>
            </a:endParaRP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6</a:t>
            </a:fld>
            <a:r>
              <a:rPr lang="de-DE" sz="1600">
                <a:solidFill>
                  <a:schemeClr val="bg1"/>
                </a:solidFill>
              </a:rPr>
              <a:t> </a:t>
            </a:r>
            <a:endParaRPr lang="de-DE" sz="1600"/>
          </a:p>
        </p:txBody>
      </p:sp>
    </p:spTree>
    <p:extLst>
      <p:ext uri="{BB962C8B-B14F-4D97-AF65-F5344CB8AC3E}">
        <p14:creationId xmlns:p14="http://schemas.microsoft.com/office/powerpoint/2010/main" val="1649184374"/>
      </p:ext>
    </p:extLst>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a:xfrm>
            <a:off x="616298" y="929680"/>
            <a:ext cx="9271000" cy="863947"/>
          </a:xfrm>
        </p:spPr>
        <p:txBody>
          <a:bodyPr/>
          <a:lstStyle/>
          <a:p>
            <a:r>
              <a:rPr lang="de-DE" sz="2600" dirty="0" smtClean="0"/>
              <a:t>Das Liegenschaftskataster</a:t>
            </a:r>
            <a:br>
              <a:rPr lang="de-DE" sz="2600" dirty="0" smtClean="0"/>
            </a:br>
            <a:r>
              <a:rPr lang="de-DE" sz="2000" b="0" dirty="0"/>
              <a:t>Geschichtliche Entwicklung</a:t>
            </a:r>
          </a:p>
        </p:txBody>
      </p:sp>
      <p:sp>
        <p:nvSpPr>
          <p:cNvPr id="198659" name="Rectangle 3"/>
          <p:cNvSpPr>
            <a:spLocks noGrp="1" noChangeArrowheads="1"/>
          </p:cNvSpPr>
          <p:nvPr>
            <p:ph idx="1"/>
          </p:nvPr>
        </p:nvSpPr>
        <p:spPr>
          <a:xfrm>
            <a:off x="616298" y="2153816"/>
            <a:ext cx="8572500" cy="4570412"/>
          </a:xfrm>
        </p:spPr>
        <p:txBody>
          <a:bodyPr/>
          <a:lstStyle/>
          <a:p>
            <a:r>
              <a:rPr lang="de-DE" dirty="0" smtClean="0">
                <a:effectLst/>
              </a:rPr>
              <a:t>Folgen der Digitalisierung:</a:t>
            </a:r>
          </a:p>
          <a:p>
            <a:pPr lvl="1"/>
            <a:r>
              <a:rPr lang="de-DE" dirty="0" smtClean="0"/>
              <a:t>Für die Aktualisierung der Eigentümerangaben im Liegenschaftskataster (Übereinstimmung Grundbuch/Kataster) ist heute weniger als ein Arbeitstag erforderlich. (Bei analoger Führung pro Katasteramt in den Altkreisen 2 Personen, nach BEDV/ALB-Umstellung zwei Personen insgesamt)</a:t>
            </a:r>
          </a:p>
          <a:p>
            <a:pPr lvl="1"/>
            <a:r>
              <a:rPr lang="de-DE" dirty="0" smtClean="0">
                <a:effectLst/>
              </a:rPr>
              <a:t>Die Fortführung des Liegenschaftskatasters ist sehr viel komplexer geworden: Prüfung der Vermessungsschriften, Homogenisierung, Fortführungen in ALKIS</a:t>
            </a:r>
          </a:p>
          <a:p>
            <a:pPr lvl="1"/>
            <a:r>
              <a:rPr lang="de-DE" dirty="0" smtClean="0">
                <a:effectLst/>
              </a:rPr>
              <a:t>Es können für jeden Zeitpunkt nach der ALKIS-Einführung am 01.04.2011 Auszüge erstellt werden.</a:t>
            </a:r>
          </a:p>
          <a:p>
            <a:pPr lvl="1"/>
            <a:r>
              <a:rPr lang="de-DE" dirty="0" smtClean="0"/>
              <a:t>Der Nutzen der Daten konnte durch die kostenfreie Bereitstellung als Open Data stark gesteigert werden.</a:t>
            </a:r>
            <a:endParaRPr lang="de-DE" dirty="0">
              <a:effectLst/>
            </a:endParaRP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7</a:t>
            </a:fld>
            <a:r>
              <a:rPr lang="de-DE" sz="1600">
                <a:solidFill>
                  <a:schemeClr val="bg1"/>
                </a:solidFill>
              </a:rPr>
              <a:t> </a:t>
            </a:r>
            <a:endParaRPr lang="de-DE" sz="1600"/>
          </a:p>
        </p:txBody>
      </p:sp>
    </p:spTree>
    <p:extLst>
      <p:ext uri="{BB962C8B-B14F-4D97-AF65-F5344CB8AC3E}">
        <p14:creationId xmlns:p14="http://schemas.microsoft.com/office/powerpoint/2010/main" val="811804970"/>
      </p:ext>
    </p:extLst>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00604" y="208099"/>
            <a:ext cx="9270684" cy="465667"/>
          </a:xfrm>
        </p:spPr>
        <p:txBody>
          <a:bodyPr/>
          <a:lstStyle/>
          <a:p>
            <a:r>
              <a:rPr lang="de-DE" dirty="0"/>
              <a:t>Online-Auszüge für Liegenschaftskarten</a:t>
            </a:r>
          </a:p>
        </p:txBody>
      </p:sp>
      <p:sp>
        <p:nvSpPr>
          <p:cNvPr id="3" name="Fußzeilenplatzhalter 2"/>
          <p:cNvSpPr>
            <a:spLocks noGrp="1"/>
          </p:cNvSpPr>
          <p:nvPr>
            <p:ph type="ftr" sz="quarter" idx="11"/>
          </p:nvPr>
        </p:nvSpPr>
        <p:spPr/>
        <p:txBody>
          <a:bodyPr/>
          <a:lstStyle/>
          <a:p>
            <a:pPr>
              <a:defRPr/>
            </a:pPr>
            <a:r>
              <a:rPr lang="de-DE" altLang="de-DE" smtClean="0"/>
              <a:t>Kreis Warendorf - Amt für Geoinformation und Kataster</a:t>
            </a:r>
            <a:endParaRPr lang="de-DE" altLang="de-DE"/>
          </a:p>
        </p:txBody>
      </p:sp>
      <p:sp>
        <p:nvSpPr>
          <p:cNvPr id="4" name="Foliennummernplatzhalter 3"/>
          <p:cNvSpPr>
            <a:spLocks noGrp="1"/>
          </p:cNvSpPr>
          <p:nvPr>
            <p:ph type="sldNum" sz="quarter" idx="12"/>
          </p:nvPr>
        </p:nvSpPr>
        <p:spPr/>
        <p:txBody>
          <a:bodyPr/>
          <a:lstStyle/>
          <a:p>
            <a:pPr>
              <a:defRPr/>
            </a:pPr>
            <a:r>
              <a:rPr lang="de-DE" altLang="de-DE" smtClean="0"/>
              <a:t> Folie </a:t>
            </a:r>
            <a:fld id="{089E060D-EC85-4AED-8D25-35BAEC6DF70A}" type="slidenum">
              <a:rPr lang="de-DE" altLang="de-DE" smtClean="0"/>
              <a:pPr>
                <a:defRPr/>
              </a:pPr>
              <a:t>8</a:t>
            </a:fld>
            <a:r>
              <a:rPr lang="de-DE" altLang="de-DE" sz="1600">
                <a:solidFill>
                  <a:schemeClr val="bg1"/>
                </a:solidFill>
              </a:rPr>
              <a:t> </a:t>
            </a:r>
            <a:endParaRPr lang="de-DE" altLang="de-DE" sz="1600"/>
          </a:p>
        </p:txBody>
      </p:sp>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9736"/>
          <a:stretch/>
        </p:blipFill>
        <p:spPr bwMode="auto">
          <a:xfrm>
            <a:off x="-5550" y="673766"/>
            <a:ext cx="8451681" cy="6624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8260"/>
          <a:stretch/>
        </p:blipFill>
        <p:spPr bwMode="auto">
          <a:xfrm>
            <a:off x="2238074" y="827103"/>
            <a:ext cx="6195749" cy="65126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9492" y="705852"/>
            <a:ext cx="4632097" cy="6624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Datumsplatzhalter 7"/>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3135700444"/>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r>
              <a:rPr lang="de-DE" sz="2600" dirty="0" smtClean="0"/>
              <a:t>Das Liegenschaftskataster</a:t>
            </a:r>
            <a:br>
              <a:rPr lang="de-DE" sz="2600" dirty="0" smtClean="0"/>
            </a:br>
            <a:r>
              <a:rPr lang="de-DE" sz="2000" b="0" dirty="0"/>
              <a:t>Fortführung des Liegenschaftskatasters</a:t>
            </a:r>
            <a:r>
              <a:rPr lang="de-DE" sz="2600" dirty="0" smtClean="0"/>
              <a:t/>
            </a:r>
            <a:br>
              <a:rPr lang="de-DE" sz="2600" dirty="0" smtClean="0"/>
            </a:br>
            <a:endParaRPr lang="de-DE" sz="2000" b="0" dirty="0"/>
          </a:p>
        </p:txBody>
      </p:sp>
      <p:sp>
        <p:nvSpPr>
          <p:cNvPr id="198659" name="Rectangle 3"/>
          <p:cNvSpPr>
            <a:spLocks noGrp="1" noChangeArrowheads="1"/>
          </p:cNvSpPr>
          <p:nvPr>
            <p:ph idx="1"/>
          </p:nvPr>
        </p:nvSpPr>
        <p:spPr>
          <a:xfrm>
            <a:off x="760314" y="1361728"/>
            <a:ext cx="8572500" cy="4570412"/>
          </a:xfrm>
        </p:spPr>
        <p:txBody>
          <a:bodyPr/>
          <a:lstStyle/>
          <a:p>
            <a:r>
              <a:rPr lang="de-DE" sz="2400" dirty="0" smtClean="0"/>
              <a:t>Der Fortführungsriss:</a:t>
            </a:r>
          </a:p>
          <a:p>
            <a:endParaRPr lang="de-DE" sz="2400" dirty="0"/>
          </a:p>
          <a:p>
            <a:endParaRPr lang="de-DE" sz="2400" dirty="0" smtClean="0"/>
          </a:p>
          <a:p>
            <a:endParaRPr lang="de-DE" sz="2400" dirty="0"/>
          </a:p>
          <a:p>
            <a:endParaRPr lang="de-DE" sz="2400" dirty="0" smtClean="0"/>
          </a:p>
          <a:p>
            <a:endParaRPr lang="de-DE" sz="2400" dirty="0"/>
          </a:p>
          <a:p>
            <a:endParaRPr lang="de-DE" sz="2400" dirty="0" smtClean="0"/>
          </a:p>
          <a:p>
            <a:endParaRPr lang="de-DE" sz="2400" dirty="0"/>
          </a:p>
          <a:p>
            <a:endParaRPr lang="de-DE" sz="2400" dirty="0" smtClean="0"/>
          </a:p>
          <a:p>
            <a:endParaRPr lang="de-DE" sz="2400" dirty="0"/>
          </a:p>
          <a:p>
            <a:r>
              <a:rPr lang="de-DE" sz="2400" dirty="0" smtClean="0"/>
              <a:t>Fortführungsrisse und Grenzniederschriften liegen gescannt und georeferenziert vor.</a:t>
            </a:r>
          </a:p>
          <a:p>
            <a:r>
              <a:rPr lang="de-DE" sz="2400" dirty="0" smtClean="0"/>
              <a:t>Vermessungsunterlagen werden seit 2006 online bereitgestellt.</a:t>
            </a: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9</a:t>
            </a:fld>
            <a:r>
              <a:rPr lang="de-DE" sz="1600">
                <a:solidFill>
                  <a:schemeClr val="bg1"/>
                </a:solidFill>
              </a:rPr>
              <a:t> </a:t>
            </a:r>
            <a:endParaRPr lang="de-DE" sz="160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461967" y="524171"/>
            <a:ext cx="3869502"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4493691"/>
      </p:ext>
    </p:extLst>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r>
              <a:rPr lang="de-DE" sz="2600" dirty="0" smtClean="0"/>
              <a:t>Das Liegenschaftskataster</a:t>
            </a:r>
            <a:br>
              <a:rPr lang="de-DE" sz="2600" dirty="0" smtClean="0"/>
            </a:br>
            <a:r>
              <a:rPr lang="de-DE" sz="2000" b="0" dirty="0"/>
              <a:t>Archivierung, Zugriffe, </a:t>
            </a:r>
            <a:r>
              <a:rPr lang="de-DE" sz="2000" b="0" dirty="0" err="1"/>
              <a:t>Linkbase</a:t>
            </a:r>
            <a:r>
              <a:rPr lang="de-DE" sz="2800" dirty="0"/>
              <a:t/>
            </a:r>
            <a:br>
              <a:rPr lang="de-DE" sz="2800" dirty="0"/>
            </a:br>
            <a:r>
              <a:rPr lang="de-DE" sz="2600" dirty="0" smtClean="0"/>
              <a:t/>
            </a:r>
            <a:br>
              <a:rPr lang="de-DE" sz="2600" dirty="0" smtClean="0"/>
            </a:br>
            <a:endParaRPr lang="de-DE" sz="2000" b="0" dirty="0"/>
          </a:p>
        </p:txBody>
      </p:sp>
      <p:sp>
        <p:nvSpPr>
          <p:cNvPr id="198659" name="Rectangle 3"/>
          <p:cNvSpPr>
            <a:spLocks noGrp="1" noChangeArrowheads="1"/>
          </p:cNvSpPr>
          <p:nvPr>
            <p:ph idx="1"/>
          </p:nvPr>
        </p:nvSpPr>
        <p:spPr>
          <a:xfrm>
            <a:off x="1409700" y="1361728"/>
            <a:ext cx="8572500" cy="5353397"/>
          </a:xfrm>
        </p:spPr>
        <p:txBody>
          <a:bodyPr/>
          <a:lstStyle/>
          <a:p>
            <a:endParaRPr lang="de-DE" dirty="0" smtClean="0"/>
          </a:p>
          <a:p>
            <a:r>
              <a:rPr lang="de-DE" dirty="0" smtClean="0"/>
              <a:t>Das Programm </a:t>
            </a:r>
            <a:r>
              <a:rPr lang="de-DE" dirty="0" err="1" smtClean="0"/>
              <a:t>Linkbase</a:t>
            </a:r>
            <a:r>
              <a:rPr lang="de-DE" dirty="0" smtClean="0"/>
              <a:t>:</a:t>
            </a:r>
          </a:p>
          <a:p>
            <a:pPr lvl="1"/>
            <a:endParaRPr lang="de-DE" dirty="0"/>
          </a:p>
          <a:p>
            <a:pPr marL="3733800" lvl="8" indent="0">
              <a:buNone/>
            </a:pPr>
            <a:r>
              <a:rPr lang="de-DE" dirty="0" smtClean="0"/>
              <a:t>	</a:t>
            </a: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10</a:t>
            </a:fld>
            <a:r>
              <a:rPr lang="de-DE" sz="1600">
                <a:solidFill>
                  <a:schemeClr val="bg1"/>
                </a:solidFill>
              </a:rPr>
              <a:t> </a:t>
            </a:r>
            <a:endParaRPr lang="de-DE" sz="16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712" y="1046223"/>
            <a:ext cx="10037875" cy="60427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623236"/>
      </p:ext>
    </p:extLst>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Portal Vermessungsunterlagen NRW</a:t>
            </a:r>
            <a:br>
              <a:rPr lang="de-DE" dirty="0" smtClean="0"/>
            </a:br>
            <a:endParaRPr lang="de-DE" dirty="0"/>
          </a:p>
        </p:txBody>
      </p:sp>
      <p:sp>
        <p:nvSpPr>
          <p:cNvPr id="7" name="Inhaltsplatzhalter 6"/>
          <p:cNvSpPr>
            <a:spLocks noGrp="1"/>
          </p:cNvSpPr>
          <p:nvPr>
            <p:ph idx="1"/>
          </p:nvPr>
        </p:nvSpPr>
        <p:spPr/>
        <p:txBody>
          <a:bodyPr/>
          <a:lstStyle/>
          <a:p>
            <a:endParaRPr lang="de-DE"/>
          </a:p>
        </p:txBody>
      </p:sp>
      <p:sp>
        <p:nvSpPr>
          <p:cNvPr id="6" name="Datumsplatzhalter 5"/>
          <p:cNvSpPr>
            <a:spLocks noGrp="1"/>
          </p:cNvSpPr>
          <p:nvPr>
            <p:ph type="dt" sz="half" idx="10"/>
          </p:nvPr>
        </p:nvSpPr>
        <p:spPr/>
        <p:txBody>
          <a:bodyPr/>
          <a:lstStyle/>
          <a:p>
            <a:r>
              <a:rPr lang="de-DE" altLang="de-DE" smtClean="0"/>
              <a:t>14.06.2019</a:t>
            </a:r>
            <a:endParaRPr lang="de-DE" altLang="de-DE"/>
          </a:p>
        </p:txBody>
      </p:sp>
      <p:sp>
        <p:nvSpPr>
          <p:cNvPr id="4" name="Fußzeilenplatzhalter 3"/>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5" name="Foliennummernplatzhalter 4"/>
          <p:cNvSpPr>
            <a:spLocks noGrp="1"/>
          </p:cNvSpPr>
          <p:nvPr>
            <p:ph type="sldNum" sz="quarter" idx="12"/>
          </p:nvPr>
        </p:nvSpPr>
        <p:spPr/>
        <p:txBody>
          <a:bodyPr/>
          <a:lstStyle/>
          <a:p>
            <a:r>
              <a:rPr lang="de-DE" altLang="de-DE" smtClean="0"/>
              <a:t> Folie </a:t>
            </a:r>
            <a:fld id="{AE28D443-FA93-4EAF-A113-F6946F5CD556}" type="slidenum">
              <a:rPr lang="de-DE" altLang="de-DE" smtClean="0"/>
              <a:pPr/>
              <a:t>11</a:t>
            </a:fld>
            <a:r>
              <a:rPr lang="de-DE" altLang="de-DE" smtClean="0">
                <a:solidFill>
                  <a:schemeClr val="bg1"/>
                </a:solidFill>
              </a:rPr>
              <a:t> </a:t>
            </a:r>
            <a:endParaRPr lang="de-DE" altLang="de-DE"/>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2953" r="44010" b="22684"/>
          <a:stretch/>
        </p:blipFill>
        <p:spPr bwMode="auto">
          <a:xfrm>
            <a:off x="0" y="929680"/>
            <a:ext cx="10137404" cy="6373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713377"/>
      </p:ext>
    </p:extLst>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Die Amtliche Basiskarte</a:t>
            </a:r>
            <a:endParaRPr lang="de-DE" dirty="0"/>
          </a:p>
        </p:txBody>
      </p:sp>
      <p:sp>
        <p:nvSpPr>
          <p:cNvPr id="3" name="Inhaltsplatzhalter 2"/>
          <p:cNvSpPr>
            <a:spLocks noGrp="1"/>
          </p:cNvSpPr>
          <p:nvPr>
            <p:ph idx="1"/>
          </p:nvPr>
        </p:nvSpPr>
        <p:spPr/>
        <p:txBody>
          <a:bodyPr/>
          <a:lstStyle/>
          <a:p>
            <a:endParaRPr lang="de-DE"/>
          </a:p>
        </p:txBody>
      </p:sp>
      <p:sp>
        <p:nvSpPr>
          <p:cNvPr id="4" name="Datumsplatzhalter 3"/>
          <p:cNvSpPr>
            <a:spLocks noGrp="1"/>
          </p:cNvSpPr>
          <p:nvPr>
            <p:ph type="dt" sz="half" idx="10"/>
          </p:nvPr>
        </p:nvSpPr>
        <p:spPr/>
        <p:txBody>
          <a:body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p>
            <a:r>
              <a:rPr lang="de-DE" altLang="de-DE" smtClean="0"/>
              <a:t> Folie </a:t>
            </a:r>
            <a:fld id="{AE28D443-FA93-4EAF-A113-F6946F5CD556}" type="slidenum">
              <a:rPr lang="de-DE" altLang="de-DE" smtClean="0"/>
              <a:pPr/>
              <a:t>12</a:t>
            </a:fld>
            <a:r>
              <a:rPr lang="de-DE" altLang="de-DE" smtClean="0">
                <a:solidFill>
                  <a:schemeClr val="bg1"/>
                </a:solidFill>
              </a:rPr>
              <a:t> </a:t>
            </a:r>
            <a:endParaRPr lang="de-DE" altLang="de-DE"/>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844" r="6302" b="4667"/>
          <a:stretch/>
        </p:blipFill>
        <p:spPr bwMode="auto">
          <a:xfrm>
            <a:off x="-5257" y="1841500"/>
            <a:ext cx="10166845" cy="5369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4555561"/>
      </p:ext>
    </p:extLst>
  </p:cSld>
  <p:clrMapOvr>
    <a:masterClrMapping/>
  </p:clrMapOvr>
  <p:transition>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600" dirty="0"/>
              <a:t>Das Liegenschaftskataster</a:t>
            </a:r>
            <a:r>
              <a:rPr lang="de-DE" sz="3200" dirty="0"/>
              <a:t/>
            </a:r>
            <a:br>
              <a:rPr lang="de-DE" sz="3200" dirty="0"/>
            </a:br>
            <a:r>
              <a:rPr lang="de-DE" sz="2000" b="0" dirty="0"/>
              <a:t>Die </a:t>
            </a:r>
            <a:r>
              <a:rPr lang="de-DE" sz="2000" b="0" dirty="0" smtClean="0"/>
              <a:t>Amtliche </a:t>
            </a:r>
            <a:r>
              <a:rPr lang="de-DE" sz="2000" b="0" dirty="0"/>
              <a:t>Basiskarte</a:t>
            </a:r>
            <a:endParaRPr lang="de-DE" sz="2000" dirty="0"/>
          </a:p>
        </p:txBody>
      </p:sp>
      <p:sp>
        <p:nvSpPr>
          <p:cNvPr id="3" name="Inhaltsplatzhalter 2"/>
          <p:cNvSpPr>
            <a:spLocks noGrp="1"/>
          </p:cNvSpPr>
          <p:nvPr>
            <p:ph idx="1"/>
          </p:nvPr>
        </p:nvSpPr>
        <p:spPr>
          <a:xfrm>
            <a:off x="688306" y="1793776"/>
            <a:ext cx="8572500" cy="4570412"/>
          </a:xfrm>
        </p:spPr>
        <p:txBody>
          <a:bodyPr/>
          <a:lstStyle/>
          <a:p>
            <a:endParaRPr lang="de-DE" dirty="0" smtClean="0"/>
          </a:p>
          <a:p>
            <a:r>
              <a:rPr lang="de-DE" dirty="0" smtClean="0"/>
              <a:t>Die Amtliche Basiskarte wird auf der Grundlage der Liegenschaftskarte durch Auswertung von Luftbildern, Schummerungsbildern und weiterer geeigneter Unterlagen wie z.B. die INVEKOS-Daten der Landwirtschaft häuslich erstellt. Den häuslichen Arbeiten schließt sich ein Zielfeldvergleich an, bei dem die Sachverhalte geklärt werden, die aus den Unterlagen nicht eindeutig zu erkennen sind. </a:t>
            </a:r>
          </a:p>
          <a:p>
            <a:endParaRPr lang="de-DE" dirty="0"/>
          </a:p>
          <a:p>
            <a:r>
              <a:rPr lang="de-DE" dirty="0" smtClean="0"/>
              <a:t>Nach dem Meilensteinerlass soll die Amtliche Basiskarte bis Ende 2019 mit einer Aktualität von 3-Jahren fertiggestellt sein. </a:t>
            </a:r>
          </a:p>
          <a:p>
            <a:endParaRPr lang="de-DE" dirty="0"/>
          </a:p>
          <a:p>
            <a:endParaRPr lang="de-DE" dirty="0"/>
          </a:p>
        </p:txBody>
      </p:sp>
      <p:sp>
        <p:nvSpPr>
          <p:cNvPr id="4" name="Datumsplatzhalter 3"/>
          <p:cNvSpPr>
            <a:spLocks noGrp="1"/>
          </p:cNvSpPr>
          <p:nvPr>
            <p:ph type="dt" sz="half" idx="10"/>
          </p:nvPr>
        </p:nvSpPr>
        <p:spPr/>
        <p:txBody>
          <a:bodyPr/>
          <a:lstStyle/>
          <a:p>
            <a:r>
              <a:rPr lang="de-DE" smtClean="0"/>
              <a:t>14.06.2019</a:t>
            </a:r>
            <a:endParaRPr lang="de-DE"/>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smtClean="0"/>
              <a:t> Folie </a:t>
            </a:r>
            <a:fld id="{BEDA65FB-1257-4825-89E2-DBC3A7B10DB4}" type="slidenum">
              <a:rPr lang="de-DE" smtClean="0"/>
              <a:pPr/>
              <a:t>13</a:t>
            </a:fld>
            <a:r>
              <a:rPr lang="de-DE" sz="1600" smtClean="0">
                <a:solidFill>
                  <a:schemeClr val="bg1"/>
                </a:solidFill>
              </a:rPr>
              <a:t> </a:t>
            </a:r>
            <a:endParaRPr lang="de-DE" sz="1600"/>
          </a:p>
        </p:txBody>
      </p:sp>
    </p:spTree>
    <p:extLst>
      <p:ext uri="{BB962C8B-B14F-4D97-AF65-F5344CB8AC3E}">
        <p14:creationId xmlns:p14="http://schemas.microsoft.com/office/powerpoint/2010/main" val="62709762"/>
      </p:ext>
    </p:extLst>
  </p:cSld>
  <p:clrMapOvr>
    <a:masterClrMapping/>
  </p:clrMapOvr>
  <p:transition>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600" dirty="0"/>
              <a:t>Das Liegenschaftskataster</a:t>
            </a:r>
            <a:r>
              <a:rPr lang="de-DE" sz="3200" dirty="0"/>
              <a:t/>
            </a:r>
            <a:br>
              <a:rPr lang="de-DE" sz="3200" dirty="0"/>
            </a:br>
            <a:r>
              <a:rPr lang="de-DE" sz="2000" b="0" dirty="0"/>
              <a:t>Die amtliche Basiskarte</a:t>
            </a:r>
            <a:endParaRPr lang="de-DE" sz="2000" dirty="0"/>
          </a:p>
        </p:txBody>
      </p:sp>
      <p:sp>
        <p:nvSpPr>
          <p:cNvPr id="7" name="Textplatzhalter 6"/>
          <p:cNvSpPr>
            <a:spLocks noGrp="1"/>
          </p:cNvSpPr>
          <p:nvPr>
            <p:ph type="body" idx="1"/>
          </p:nvPr>
        </p:nvSpPr>
        <p:spPr/>
        <p:txBody>
          <a:bodyPr/>
          <a:lstStyle/>
          <a:p>
            <a:r>
              <a:rPr lang="de-DE" dirty="0"/>
              <a:t>Die Liegenschaftskarte</a:t>
            </a:r>
          </a:p>
        </p:txBody>
      </p:sp>
      <p:sp>
        <p:nvSpPr>
          <p:cNvPr id="3" name="Inhaltsplatzhalter 2"/>
          <p:cNvSpPr>
            <a:spLocks noGrp="1"/>
          </p:cNvSpPr>
          <p:nvPr>
            <p:ph sz="half" idx="2"/>
          </p:nvPr>
        </p:nvSpPr>
        <p:spPr/>
        <p:txBody>
          <a:bodyPr/>
          <a:lstStyle/>
          <a:p>
            <a:pPr marL="0" indent="0">
              <a:buNone/>
            </a:pPr>
            <a:r>
              <a:rPr lang="de-DE" dirty="0" smtClean="0"/>
              <a:t>	</a:t>
            </a:r>
            <a:endParaRPr lang="de-DE" dirty="0"/>
          </a:p>
        </p:txBody>
      </p:sp>
      <p:sp>
        <p:nvSpPr>
          <p:cNvPr id="8" name="Textplatzhalter 7"/>
          <p:cNvSpPr>
            <a:spLocks noGrp="1"/>
          </p:cNvSpPr>
          <p:nvPr>
            <p:ph type="body" sz="quarter" idx="3"/>
          </p:nvPr>
        </p:nvSpPr>
        <p:spPr/>
        <p:txBody>
          <a:bodyPr/>
          <a:lstStyle/>
          <a:p>
            <a:r>
              <a:rPr lang="de-DE" dirty="0"/>
              <a:t>Die Amtliche </a:t>
            </a:r>
            <a:r>
              <a:rPr lang="de-DE" dirty="0" smtClean="0"/>
              <a:t>Basiskarte</a:t>
            </a:r>
            <a:endParaRPr lang="de-DE" dirty="0"/>
          </a:p>
        </p:txBody>
      </p:sp>
      <p:sp>
        <p:nvSpPr>
          <p:cNvPr id="9" name="Inhaltsplatzhalter 8"/>
          <p:cNvSpPr>
            <a:spLocks noGrp="1"/>
          </p:cNvSpPr>
          <p:nvPr>
            <p:ph sz="quarter" idx="4"/>
          </p:nvPr>
        </p:nvSpPr>
        <p:spPr/>
        <p:txBody>
          <a:bodyPr/>
          <a:lstStyle/>
          <a:p>
            <a:endParaRPr lang="de-DE"/>
          </a:p>
        </p:txBody>
      </p:sp>
      <p:sp>
        <p:nvSpPr>
          <p:cNvPr id="4" name="Datumsplatzhalter 3"/>
          <p:cNvSpPr>
            <a:spLocks noGrp="1"/>
          </p:cNvSpPr>
          <p:nvPr>
            <p:ph type="dt" sz="half" idx="10"/>
          </p:nvPr>
        </p:nvSpPr>
        <p:spPr/>
        <p:txBody>
          <a:bodyPr/>
          <a:lstStyle/>
          <a:p>
            <a:r>
              <a:rPr lang="de-DE" smtClean="0"/>
              <a:t>14.06.2019</a:t>
            </a:r>
            <a:endParaRPr lang="de-DE"/>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smtClean="0"/>
              <a:t> Folie </a:t>
            </a:r>
            <a:fld id="{BEDA65FB-1257-4825-89E2-DBC3A7B10DB4}" type="slidenum">
              <a:rPr lang="de-DE" smtClean="0"/>
              <a:pPr/>
              <a:t>14</a:t>
            </a:fld>
            <a:r>
              <a:rPr lang="de-DE" sz="1600" smtClean="0">
                <a:solidFill>
                  <a:schemeClr val="bg1"/>
                </a:solidFill>
              </a:rPr>
              <a:t> </a:t>
            </a:r>
            <a:endParaRPr lang="de-DE" sz="16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298" y="2441848"/>
            <a:ext cx="4037858"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2802" y="2441848"/>
            <a:ext cx="4536504" cy="4772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8049339"/>
      </p:ext>
    </p:extLst>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600" dirty="0"/>
              <a:t>Das Liegenschaftskataster</a:t>
            </a:r>
            <a:r>
              <a:rPr lang="de-DE" sz="3200" dirty="0"/>
              <a:t/>
            </a:r>
            <a:br>
              <a:rPr lang="de-DE" sz="3200" dirty="0"/>
            </a:br>
            <a:r>
              <a:rPr lang="de-DE" sz="2000" b="0" dirty="0"/>
              <a:t>Die amtliche Basiskarte</a:t>
            </a:r>
            <a:endParaRPr lang="de-DE" sz="2000" dirty="0"/>
          </a:p>
        </p:txBody>
      </p:sp>
      <p:sp>
        <p:nvSpPr>
          <p:cNvPr id="7" name="Textplatzhalter 6"/>
          <p:cNvSpPr>
            <a:spLocks noGrp="1"/>
          </p:cNvSpPr>
          <p:nvPr>
            <p:ph type="body" idx="1"/>
          </p:nvPr>
        </p:nvSpPr>
        <p:spPr/>
        <p:txBody>
          <a:bodyPr/>
          <a:lstStyle/>
          <a:p>
            <a:r>
              <a:rPr lang="de-DE" dirty="0"/>
              <a:t>Luftbild</a:t>
            </a:r>
          </a:p>
        </p:txBody>
      </p:sp>
      <p:sp>
        <p:nvSpPr>
          <p:cNvPr id="3" name="Inhaltsplatzhalter 2"/>
          <p:cNvSpPr>
            <a:spLocks noGrp="1"/>
          </p:cNvSpPr>
          <p:nvPr>
            <p:ph sz="half" idx="2"/>
          </p:nvPr>
        </p:nvSpPr>
        <p:spPr/>
        <p:txBody>
          <a:bodyPr/>
          <a:lstStyle/>
          <a:p>
            <a:r>
              <a:rPr lang="de-DE" dirty="0" smtClean="0"/>
              <a:t>			</a:t>
            </a:r>
            <a:endParaRPr lang="de-DE" dirty="0"/>
          </a:p>
        </p:txBody>
      </p:sp>
      <p:sp>
        <p:nvSpPr>
          <p:cNvPr id="8" name="Textplatzhalter 7"/>
          <p:cNvSpPr>
            <a:spLocks noGrp="1"/>
          </p:cNvSpPr>
          <p:nvPr>
            <p:ph type="body" sz="quarter" idx="3"/>
          </p:nvPr>
        </p:nvSpPr>
        <p:spPr/>
        <p:txBody>
          <a:bodyPr/>
          <a:lstStyle/>
          <a:p>
            <a:r>
              <a:rPr lang="de-DE" dirty="0" smtClean="0"/>
              <a:t>Schummerungsbild</a:t>
            </a:r>
            <a:endParaRPr lang="de-DE" dirty="0"/>
          </a:p>
        </p:txBody>
      </p:sp>
      <p:sp>
        <p:nvSpPr>
          <p:cNvPr id="10" name="Inhaltsplatzhalter 9"/>
          <p:cNvSpPr>
            <a:spLocks noGrp="1"/>
          </p:cNvSpPr>
          <p:nvPr>
            <p:ph sz="quarter" idx="4"/>
          </p:nvPr>
        </p:nvSpPr>
        <p:spPr/>
        <p:txBody>
          <a:bodyPr/>
          <a:lstStyle/>
          <a:p>
            <a:endParaRPr lang="de-DE"/>
          </a:p>
        </p:txBody>
      </p:sp>
      <p:sp>
        <p:nvSpPr>
          <p:cNvPr id="4" name="Datumsplatzhalter 3"/>
          <p:cNvSpPr>
            <a:spLocks noGrp="1"/>
          </p:cNvSpPr>
          <p:nvPr>
            <p:ph type="dt" sz="half" idx="10"/>
          </p:nvPr>
        </p:nvSpPr>
        <p:spPr/>
        <p:txBody>
          <a:bodyPr/>
          <a:lstStyle/>
          <a:p>
            <a:r>
              <a:rPr lang="de-DE" smtClean="0"/>
              <a:t>14.06.2019</a:t>
            </a:r>
            <a:endParaRPr lang="de-DE"/>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smtClean="0"/>
              <a:t> Folie </a:t>
            </a:r>
            <a:fld id="{BEDA65FB-1257-4825-89E2-DBC3A7B10DB4}" type="slidenum">
              <a:rPr lang="de-DE" smtClean="0"/>
              <a:pPr/>
              <a:t>15</a:t>
            </a:fld>
            <a:r>
              <a:rPr lang="de-DE" sz="1600" smtClean="0">
                <a:solidFill>
                  <a:schemeClr val="bg1"/>
                </a:solidFill>
              </a:rPr>
              <a:t> </a:t>
            </a:r>
            <a:endParaRPr lang="de-DE" sz="16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633" y="2411166"/>
            <a:ext cx="4565443" cy="4850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2802" y="2411166"/>
            <a:ext cx="4320480" cy="4850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7275684"/>
      </p:ext>
    </p:extLst>
  </p:cSld>
  <p:clrMapOvr>
    <a:masterClrMapping/>
  </p:clrMapOvr>
  <p:transition>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z="2800" dirty="0" smtClean="0"/>
              <a:t>Der Stand der Amtlichen </a:t>
            </a:r>
            <a:r>
              <a:rPr lang="de-DE" sz="2800" dirty="0"/>
              <a:t>Basiskarte</a:t>
            </a:r>
          </a:p>
        </p:txBody>
      </p:sp>
      <p:sp>
        <p:nvSpPr>
          <p:cNvPr id="3" name="Inhaltsplatzhalter 2"/>
          <p:cNvSpPr>
            <a:spLocks noGrp="1"/>
          </p:cNvSpPr>
          <p:nvPr>
            <p:ph idx="1"/>
          </p:nvPr>
        </p:nvSpPr>
        <p:spPr/>
        <p:txBody>
          <a:bodyPr/>
          <a:lstStyle/>
          <a:p>
            <a:r>
              <a:rPr lang="de-DE" dirty="0" smtClean="0"/>
              <a:t>Die Ersterfassung wird 2019 abgeschlossen</a:t>
            </a:r>
          </a:p>
          <a:p>
            <a:r>
              <a:rPr lang="de-DE" dirty="0" smtClean="0"/>
              <a:t>Die letzten Vergaben an ÖbVI laufen</a:t>
            </a:r>
          </a:p>
          <a:p>
            <a:r>
              <a:rPr lang="de-DE" dirty="0" smtClean="0"/>
              <a:t>Der Zielfeldvergleich wird derzeit ebenfalls vergeben.</a:t>
            </a:r>
          </a:p>
          <a:p>
            <a:endParaRPr lang="de-DE" dirty="0"/>
          </a:p>
        </p:txBody>
      </p:sp>
      <p:sp>
        <p:nvSpPr>
          <p:cNvPr id="4" name="Datumsplatzhalter 3"/>
          <p:cNvSpPr>
            <a:spLocks noGrp="1"/>
          </p:cNvSpPr>
          <p:nvPr>
            <p:ph type="dt" sz="half" idx="10"/>
          </p:nvPr>
        </p:nvSpPr>
        <p:spPr/>
        <p:txBody>
          <a:bodyPr/>
          <a:lstStyle/>
          <a:p>
            <a:r>
              <a:rPr lang="de-DE" smtClean="0"/>
              <a:t>14.06.2019</a:t>
            </a:r>
            <a:endParaRPr lang="de-DE"/>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smtClean="0"/>
              <a:t> Folie </a:t>
            </a:r>
            <a:fld id="{BEDA65FB-1257-4825-89E2-DBC3A7B10DB4}" type="slidenum">
              <a:rPr lang="de-DE" smtClean="0"/>
              <a:pPr/>
              <a:t>16</a:t>
            </a:fld>
            <a:r>
              <a:rPr lang="de-DE" sz="1600" smtClean="0">
                <a:solidFill>
                  <a:schemeClr val="bg1"/>
                </a:solidFill>
              </a:rPr>
              <a:t> </a:t>
            </a:r>
            <a:endParaRPr lang="de-DE" sz="1600"/>
          </a:p>
        </p:txBody>
      </p:sp>
    </p:spTree>
    <p:extLst>
      <p:ext uri="{BB962C8B-B14F-4D97-AF65-F5344CB8AC3E}">
        <p14:creationId xmlns:p14="http://schemas.microsoft.com/office/powerpoint/2010/main" val="3684689597"/>
      </p:ext>
    </p:extLst>
  </p:cSld>
  <p:clrMapOvr>
    <a:masterClrMapping/>
  </p:clrMapOvr>
  <p:transition>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3" name="Foliennummernplatzhalter 2"/>
          <p:cNvSpPr>
            <a:spLocks noGrp="1"/>
          </p:cNvSpPr>
          <p:nvPr>
            <p:ph type="sldNum" sz="quarter" idx="12"/>
          </p:nvPr>
        </p:nvSpPr>
        <p:spPr/>
        <p:txBody>
          <a:bodyPr/>
          <a:lstStyle/>
          <a:p>
            <a:r>
              <a:rPr lang="de-DE" altLang="de-DE" smtClean="0"/>
              <a:t> Folie </a:t>
            </a:r>
            <a:fld id="{5E37109C-2CBB-4E9D-BA6C-C699529263AC}" type="slidenum">
              <a:rPr lang="de-DE" altLang="de-DE" smtClean="0"/>
              <a:pPr/>
              <a:t>17</a:t>
            </a:fld>
            <a:r>
              <a:rPr lang="de-DE" altLang="de-DE" smtClean="0">
                <a:solidFill>
                  <a:schemeClr val="bg1"/>
                </a:solidFill>
              </a:rPr>
              <a:t> </a:t>
            </a:r>
            <a:endParaRPr lang="de-DE" altLang="de-DE"/>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550" y="36513"/>
            <a:ext cx="8724900" cy="754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atumsplatzhalter 3"/>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275349779"/>
      </p:ext>
    </p:extLst>
  </p:cSld>
  <p:clrMapOvr>
    <a:masterClrMapping/>
  </p:clrMapOvr>
  <p:transition>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sz="2800" dirty="0" smtClean="0"/>
              <a:t>Die Aktualisierung der Amtlichen </a:t>
            </a:r>
            <a:r>
              <a:rPr lang="de-DE" sz="2800" dirty="0"/>
              <a:t>Basiskarte</a:t>
            </a:r>
          </a:p>
        </p:txBody>
      </p:sp>
      <p:sp>
        <p:nvSpPr>
          <p:cNvPr id="3" name="Inhaltsplatzhalter 2"/>
          <p:cNvSpPr>
            <a:spLocks noGrp="1"/>
          </p:cNvSpPr>
          <p:nvPr>
            <p:ph idx="1"/>
          </p:nvPr>
        </p:nvSpPr>
        <p:spPr/>
        <p:txBody>
          <a:bodyPr/>
          <a:lstStyle/>
          <a:p>
            <a:r>
              <a:rPr lang="de-DE" dirty="0" smtClean="0"/>
              <a:t>Die 3-Jahresaktualität kann erst ab 2022 erreicht werden.</a:t>
            </a:r>
          </a:p>
          <a:p>
            <a:pPr marL="0" indent="0">
              <a:buNone/>
            </a:pPr>
            <a:endParaRPr lang="de-DE" dirty="0" smtClean="0"/>
          </a:p>
          <a:p>
            <a:pPr lvl="1"/>
            <a:r>
              <a:rPr lang="de-DE" dirty="0" smtClean="0"/>
              <a:t>Auswertung von Luftbildern, Schrägluftbildern und  Satellitenbildern.</a:t>
            </a:r>
          </a:p>
          <a:p>
            <a:pPr lvl="1"/>
            <a:r>
              <a:rPr lang="de-DE" dirty="0" smtClean="0"/>
              <a:t>Einrichten eines Meldesystems für Gebäude- und Straßenveränderungen</a:t>
            </a:r>
          </a:p>
          <a:p>
            <a:pPr lvl="1"/>
            <a:r>
              <a:rPr lang="de-DE" dirty="0" smtClean="0"/>
              <a:t>Auswertung von Hinweisen der Landwirtschaft (INVEKOS)</a:t>
            </a:r>
          </a:p>
          <a:p>
            <a:pPr lvl="1"/>
            <a:r>
              <a:rPr lang="de-DE" dirty="0" smtClean="0"/>
              <a:t>Verbesserung der Datenqualität der älteren Daten im Nordkreis</a:t>
            </a:r>
          </a:p>
        </p:txBody>
      </p:sp>
      <p:sp>
        <p:nvSpPr>
          <p:cNvPr id="4" name="Datumsplatzhalter 3"/>
          <p:cNvSpPr>
            <a:spLocks noGrp="1"/>
          </p:cNvSpPr>
          <p:nvPr>
            <p:ph type="dt" sz="half" idx="10"/>
          </p:nvPr>
        </p:nvSpPr>
        <p:spPr/>
        <p:txBody>
          <a:bodyPr/>
          <a:lstStyle/>
          <a:p>
            <a:r>
              <a:rPr lang="de-DE" smtClean="0">
                <a:solidFill>
                  <a:srgbClr val="000000"/>
                </a:solidFill>
              </a:rPr>
              <a:t>14.06.2019</a:t>
            </a:r>
            <a:endParaRPr lang="de-DE">
              <a:solidFill>
                <a:srgbClr val="000000"/>
              </a:solidFill>
            </a:endParaRPr>
          </a:p>
        </p:txBody>
      </p:sp>
      <p:sp>
        <p:nvSpPr>
          <p:cNvPr id="5" name="Fußzeilenplatzhalter 4"/>
          <p:cNvSpPr>
            <a:spLocks noGrp="1"/>
          </p:cNvSpPr>
          <p:nvPr>
            <p:ph type="ftr" sz="quarter" idx="11"/>
          </p:nvPr>
        </p:nvSpPr>
        <p:spPr/>
        <p:txBody>
          <a:bodyPr/>
          <a:lstStyle/>
          <a:p>
            <a:r>
              <a:rPr lang="de-DE" smtClean="0">
                <a:solidFill>
                  <a:srgbClr val="000000"/>
                </a:solidFill>
              </a:rPr>
              <a:t>Kreis Warendorf - Amt für Geoinformation und Kataster</a:t>
            </a:r>
            <a:endParaRPr lang="de-DE" sz="1600" b="0">
              <a:solidFill>
                <a:srgbClr val="000000"/>
              </a:solidFill>
            </a:endParaRPr>
          </a:p>
        </p:txBody>
      </p:sp>
      <p:sp>
        <p:nvSpPr>
          <p:cNvPr id="6" name="Foliennummernplatzhalter 5"/>
          <p:cNvSpPr>
            <a:spLocks noGrp="1"/>
          </p:cNvSpPr>
          <p:nvPr>
            <p:ph type="sldNum" sz="quarter" idx="12"/>
          </p:nvPr>
        </p:nvSpPr>
        <p:spPr/>
        <p:txBody>
          <a:bodyPr/>
          <a:lstStyle/>
          <a:p>
            <a:r>
              <a:rPr lang="de-DE" smtClean="0">
                <a:solidFill>
                  <a:srgbClr val="000000"/>
                </a:solidFill>
              </a:rPr>
              <a:t> Folie </a:t>
            </a:r>
            <a:fld id="{BEDA65FB-1257-4825-89E2-DBC3A7B10DB4}" type="slidenum">
              <a:rPr lang="de-DE" smtClean="0">
                <a:solidFill>
                  <a:srgbClr val="000000"/>
                </a:solidFill>
              </a:rPr>
              <a:pPr/>
              <a:t>18</a:t>
            </a:fld>
            <a:r>
              <a:rPr lang="de-DE" sz="1600" smtClean="0">
                <a:solidFill>
                  <a:srgbClr val="FFFFFF"/>
                </a:solidFill>
              </a:rPr>
              <a:t> </a:t>
            </a:r>
            <a:endParaRPr lang="de-DE" sz="1600">
              <a:solidFill>
                <a:srgbClr val="000000"/>
              </a:solidFill>
            </a:endParaRPr>
          </a:p>
        </p:txBody>
      </p:sp>
    </p:spTree>
    <p:extLst>
      <p:ext uri="{BB962C8B-B14F-4D97-AF65-F5344CB8AC3E}">
        <p14:creationId xmlns:p14="http://schemas.microsoft.com/office/powerpoint/2010/main" val="2399960200"/>
      </p:ext>
    </p:extLst>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p:cNvSpPr>
            <a:spLocks noGrp="1"/>
          </p:cNvSpPr>
          <p:nvPr>
            <p:ph type="dt" sz="half" idx="10"/>
          </p:nvPr>
        </p:nvSpPr>
        <p:spPr/>
        <p:txBody>
          <a:bodyPr/>
          <a:lstStyle/>
          <a:p>
            <a:r>
              <a:rPr lang="de-DE" smtClean="0"/>
              <a:t>14.06.2019</a:t>
            </a:r>
            <a:endParaRPr lang="de-DE"/>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smtClean="0"/>
              <a:t> Folie </a:t>
            </a:r>
            <a:fld id="{BEDA65FB-1257-4825-89E2-DBC3A7B10DB4}" type="slidenum">
              <a:rPr lang="de-DE" smtClean="0"/>
              <a:pPr/>
              <a:t>19</a:t>
            </a:fld>
            <a:r>
              <a:rPr lang="de-DE" sz="1600" smtClean="0">
                <a:solidFill>
                  <a:schemeClr val="bg1"/>
                </a:solidFill>
              </a:rPr>
              <a:t> </a:t>
            </a:r>
            <a:endParaRPr lang="de-DE" sz="1600"/>
          </a:p>
        </p:txBody>
      </p:sp>
      <p:sp>
        <p:nvSpPr>
          <p:cNvPr id="3" name="Inhaltsplatzhalter 2"/>
          <p:cNvSpPr>
            <a:spLocks noGrp="1"/>
          </p:cNvSpPr>
          <p:nvPr>
            <p:ph idx="4294967295"/>
          </p:nvPr>
        </p:nvSpPr>
        <p:spPr>
          <a:xfrm>
            <a:off x="1589088" y="2144713"/>
            <a:ext cx="8572500" cy="4570412"/>
          </a:xfrm>
        </p:spPr>
        <p:txBody>
          <a:bodyPr/>
          <a:lstStyle/>
          <a:p>
            <a:r>
              <a:rPr lang="de-DE" dirty="0" smtClean="0"/>
              <a:t>Übersicht</a:t>
            </a:r>
            <a:br>
              <a:rPr lang="de-DE" dirty="0" smtClean="0"/>
            </a:br>
            <a:r>
              <a:rPr lang="de-DE" dirty="0" smtClean="0"/>
              <a:t>Amtliche Basiskarte</a:t>
            </a:r>
          </a:p>
        </p:txBody>
      </p:sp>
      <p:pic>
        <p:nvPicPr>
          <p:cNvPr id="2" name="Grafik 1"/>
          <p:cNvPicPr>
            <a:picLocks noChangeAspect="1"/>
          </p:cNvPicPr>
          <p:nvPr/>
        </p:nvPicPr>
        <p:blipFill rotWithShape="1">
          <a:blip r:embed="rId2" cstate="print">
            <a:extLst>
              <a:ext uri="{28A0092B-C50C-407E-A947-70E740481C1C}">
                <a14:useLocalDpi xmlns:a14="http://schemas.microsoft.com/office/drawing/2010/main" val="0"/>
              </a:ext>
            </a:extLst>
          </a:blip>
          <a:srcRect l="9841" t="396" r="10740" b="2020"/>
          <a:stretch/>
        </p:blipFill>
        <p:spPr>
          <a:xfrm>
            <a:off x="999158" y="-22572"/>
            <a:ext cx="7988300" cy="7361514"/>
          </a:xfrm>
          <a:prstGeom prst="rect">
            <a:avLst/>
          </a:prstGeom>
        </p:spPr>
      </p:pic>
    </p:spTree>
    <p:extLst>
      <p:ext uri="{BB962C8B-B14F-4D97-AF65-F5344CB8AC3E}">
        <p14:creationId xmlns:p14="http://schemas.microsoft.com/office/powerpoint/2010/main" val="3271590552"/>
      </p:ext>
    </p:extLst>
  </p:cSld>
  <p:clrMapOvr>
    <a:masterClrMapping/>
  </p:clrMapOvr>
  <p:transition>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Aktuelle Aufgaben</a:t>
            </a:r>
            <a:br>
              <a:rPr lang="de-DE" dirty="0" smtClean="0"/>
            </a:br>
            <a:r>
              <a:rPr lang="de-DE" dirty="0" smtClean="0"/>
              <a:t>und Ausblick</a:t>
            </a:r>
            <a:endParaRPr lang="de-DE" dirty="0"/>
          </a:p>
        </p:txBody>
      </p:sp>
      <p:sp>
        <p:nvSpPr>
          <p:cNvPr id="6" name="Textplatzhalter 5"/>
          <p:cNvSpPr>
            <a:spLocks noGrp="1"/>
          </p:cNvSpPr>
          <p:nvPr>
            <p:ph type="body" idx="1"/>
          </p:nvPr>
        </p:nvSpPr>
        <p:spPr/>
        <p:txBody>
          <a:bodyPr/>
          <a:lstStyle/>
          <a:p>
            <a:endParaRPr lang="de-DE"/>
          </a:p>
        </p:txBody>
      </p:sp>
      <p:sp>
        <p:nvSpPr>
          <p:cNvPr id="4" name="Fußzeilenplatzhalter 3"/>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5" name="Foliennummernplatzhalter 4"/>
          <p:cNvSpPr>
            <a:spLocks noGrp="1"/>
          </p:cNvSpPr>
          <p:nvPr>
            <p:ph type="sldNum" sz="quarter" idx="12"/>
          </p:nvPr>
        </p:nvSpPr>
        <p:spPr/>
        <p:txBody>
          <a:bodyPr/>
          <a:lstStyle/>
          <a:p>
            <a:r>
              <a:rPr lang="de-DE" altLang="de-DE" smtClean="0"/>
              <a:t> Folie </a:t>
            </a:r>
            <a:fld id="{AE28D443-FA93-4EAF-A113-F6946F5CD556}" type="slidenum">
              <a:rPr lang="de-DE" altLang="de-DE" smtClean="0"/>
              <a:pPr/>
              <a:t>20</a:t>
            </a:fld>
            <a:r>
              <a:rPr lang="de-DE" altLang="de-DE" smtClean="0">
                <a:solidFill>
                  <a:schemeClr val="bg1"/>
                </a:solidFill>
              </a:rPr>
              <a:t> </a:t>
            </a:r>
            <a:endParaRPr lang="de-DE" altLang="de-DE"/>
          </a:p>
        </p:txBody>
      </p:sp>
      <p:sp>
        <p:nvSpPr>
          <p:cNvPr id="3" name="Datumsplatzhalter 2"/>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842863123"/>
      </p:ext>
    </p:extLst>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de-DE" dirty="0" smtClean="0"/>
              <a:t>Große Baugebiete und Umlegungen</a:t>
            </a:r>
            <a:endParaRPr lang="de-DE" dirty="0"/>
          </a:p>
        </p:txBody>
      </p:sp>
      <p:sp>
        <p:nvSpPr>
          <p:cNvPr id="8" name="Inhaltsplatzhalter 7"/>
          <p:cNvSpPr>
            <a:spLocks noGrp="1"/>
          </p:cNvSpPr>
          <p:nvPr>
            <p:ph idx="1"/>
          </p:nvPr>
        </p:nvSpPr>
        <p:spPr/>
        <p:txBody>
          <a:bodyPr/>
          <a:lstStyle/>
          <a:p>
            <a:endParaRPr lang="de-DE"/>
          </a:p>
        </p:txBody>
      </p:sp>
      <p:sp>
        <p:nvSpPr>
          <p:cNvPr id="4" name="Datumsplatzhalter 3"/>
          <p:cNvSpPr>
            <a:spLocks noGrp="1"/>
          </p:cNvSpPr>
          <p:nvPr>
            <p:ph type="dt" sz="half" idx="10"/>
          </p:nvPr>
        </p:nvSpPr>
        <p:spPr/>
        <p:txBody>
          <a:body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p>
            <a:r>
              <a:rPr lang="de-DE" altLang="de-DE" smtClean="0"/>
              <a:t> Folie </a:t>
            </a:r>
            <a:fld id="{07461CAB-242E-41A2-9D5D-3AAE7DFE29A7}" type="slidenum">
              <a:rPr lang="de-DE" altLang="de-DE" smtClean="0"/>
              <a:pPr/>
              <a:t>21</a:t>
            </a:fld>
            <a:r>
              <a:rPr lang="de-DE" altLang="de-DE" smtClean="0">
                <a:solidFill>
                  <a:schemeClr val="bg1"/>
                </a:solidFill>
              </a:rPr>
              <a:t> </a:t>
            </a:r>
            <a:endParaRPr lang="de-DE" altLang="de-DE"/>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0" y="1765204"/>
            <a:ext cx="10137478" cy="55439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0919809"/>
      </p:ext>
    </p:extLst>
  </p:cSld>
  <p:clrMapOvr>
    <a:masterClrMapping/>
  </p:clrMapOvr>
  <p:transition>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ChangeArrowheads="1"/>
          </p:cNvSpPr>
          <p:nvPr>
            <p:ph type="title"/>
          </p:nvPr>
        </p:nvSpPr>
        <p:spPr/>
        <p:txBody>
          <a:bodyPr/>
          <a:lstStyle/>
          <a:p>
            <a:r>
              <a:rPr lang="de-DE" sz="2600" dirty="0" smtClean="0"/>
              <a:t>Das Liegenschaftskataster</a:t>
            </a:r>
            <a:br>
              <a:rPr lang="de-DE" sz="2600" dirty="0" smtClean="0"/>
            </a:br>
            <a:r>
              <a:rPr lang="de-DE" sz="2000" b="0" dirty="0"/>
              <a:t>Fortführung des Liegenschaftskatasters</a:t>
            </a:r>
            <a:r>
              <a:rPr lang="de-DE" sz="2600" dirty="0" smtClean="0"/>
              <a:t/>
            </a:r>
            <a:br>
              <a:rPr lang="de-DE" sz="2600" dirty="0" smtClean="0"/>
            </a:br>
            <a:endParaRPr lang="de-DE" sz="2000" b="0" dirty="0"/>
          </a:p>
        </p:txBody>
      </p:sp>
      <p:sp>
        <p:nvSpPr>
          <p:cNvPr id="198659" name="Rectangle 3"/>
          <p:cNvSpPr>
            <a:spLocks noGrp="1" noChangeArrowheads="1"/>
          </p:cNvSpPr>
          <p:nvPr>
            <p:ph idx="1"/>
          </p:nvPr>
        </p:nvSpPr>
        <p:spPr/>
        <p:txBody>
          <a:bodyPr/>
          <a:lstStyle/>
          <a:p>
            <a:pPr lvl="0"/>
            <a:endParaRPr lang="de-DE" dirty="0" smtClean="0"/>
          </a:p>
          <a:p>
            <a:r>
              <a:rPr lang="de-DE" sz="2400" dirty="0" smtClean="0"/>
              <a:t>Vereinigung</a:t>
            </a:r>
            <a:br>
              <a:rPr lang="de-DE" sz="2400" dirty="0" smtClean="0"/>
            </a:br>
            <a:r>
              <a:rPr lang="de-DE" sz="2400" dirty="0" smtClean="0"/>
              <a:t>von Flurstücken</a:t>
            </a:r>
            <a:br>
              <a:rPr lang="de-DE" sz="2400" dirty="0" smtClean="0"/>
            </a:br>
            <a:r>
              <a:rPr lang="de-DE" sz="2400" dirty="0" smtClean="0"/>
              <a:t>an Straßen</a:t>
            </a:r>
          </a:p>
          <a:p>
            <a:endParaRPr lang="de-DE" sz="2400" dirty="0"/>
          </a:p>
          <a:p>
            <a:r>
              <a:rPr lang="de-DE" sz="2400" dirty="0" smtClean="0"/>
              <a:t>Vorher:</a:t>
            </a: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22</a:t>
            </a:fld>
            <a:r>
              <a:rPr lang="de-DE" sz="1600">
                <a:solidFill>
                  <a:schemeClr val="bg1"/>
                </a:solidFill>
              </a:rPr>
              <a:t> </a:t>
            </a:r>
            <a:endParaRPr lang="de-DE" sz="16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116" y="-13816"/>
            <a:ext cx="4248472" cy="7372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287137"/>
      </p:ext>
    </p:extLst>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7520" y="10840"/>
            <a:ext cx="5944890" cy="7201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8658" name="Rectangle 2"/>
          <p:cNvSpPr>
            <a:spLocks noGrp="1" noChangeArrowheads="1"/>
          </p:cNvSpPr>
          <p:nvPr>
            <p:ph type="title"/>
          </p:nvPr>
        </p:nvSpPr>
        <p:spPr/>
        <p:txBody>
          <a:bodyPr/>
          <a:lstStyle/>
          <a:p>
            <a:r>
              <a:rPr lang="de-DE" sz="2600" dirty="0" smtClean="0"/>
              <a:t>Das Liegenschaftskataster</a:t>
            </a:r>
            <a:br>
              <a:rPr lang="de-DE" sz="2600" dirty="0" smtClean="0"/>
            </a:br>
            <a:r>
              <a:rPr lang="de-DE" sz="2000" b="0" dirty="0"/>
              <a:t>Fortführung des Liegenschaftskatasters</a:t>
            </a:r>
            <a:r>
              <a:rPr lang="de-DE" sz="2600" dirty="0" smtClean="0"/>
              <a:t/>
            </a:r>
            <a:br>
              <a:rPr lang="de-DE" sz="2600" dirty="0" smtClean="0"/>
            </a:br>
            <a:endParaRPr lang="de-DE" sz="2000" b="0" dirty="0"/>
          </a:p>
        </p:txBody>
      </p:sp>
      <p:sp>
        <p:nvSpPr>
          <p:cNvPr id="198659" name="Rectangle 3"/>
          <p:cNvSpPr>
            <a:spLocks noGrp="1" noChangeArrowheads="1"/>
          </p:cNvSpPr>
          <p:nvPr>
            <p:ph idx="1"/>
          </p:nvPr>
        </p:nvSpPr>
        <p:spPr>
          <a:xfrm>
            <a:off x="688306" y="1505744"/>
            <a:ext cx="8572500" cy="5544616"/>
          </a:xfrm>
        </p:spPr>
        <p:txBody>
          <a:bodyPr/>
          <a:lstStyle/>
          <a:p>
            <a:pPr lvl="0"/>
            <a:endParaRPr lang="de-DE" dirty="0" smtClean="0"/>
          </a:p>
          <a:p>
            <a:r>
              <a:rPr lang="de-DE" sz="2400" dirty="0" smtClean="0"/>
              <a:t>Vereinigung</a:t>
            </a:r>
            <a:br>
              <a:rPr lang="de-DE" sz="2400" dirty="0" smtClean="0"/>
            </a:br>
            <a:r>
              <a:rPr lang="de-DE" sz="2400" dirty="0" smtClean="0"/>
              <a:t>von Flurstücken</a:t>
            </a:r>
          </a:p>
          <a:p>
            <a:endParaRPr lang="de-DE" sz="2400" dirty="0"/>
          </a:p>
          <a:p>
            <a:r>
              <a:rPr lang="de-DE" sz="2400" dirty="0" smtClean="0"/>
              <a:t>Nachher:</a:t>
            </a:r>
          </a:p>
          <a:p>
            <a:endParaRPr lang="de-DE" sz="2400" dirty="0"/>
          </a:p>
          <a:p>
            <a:r>
              <a:rPr lang="de-DE" sz="2400" dirty="0" smtClean="0"/>
              <a:t>Vorteil: Geringere</a:t>
            </a:r>
          </a:p>
          <a:p>
            <a:pPr marL="0" indent="0">
              <a:buNone/>
            </a:pPr>
            <a:r>
              <a:rPr lang="de-DE" sz="2400" dirty="0"/>
              <a:t> </a:t>
            </a:r>
            <a:r>
              <a:rPr lang="de-DE" sz="2400" dirty="0" smtClean="0"/>
              <a:t>   Anzahl Flurstücke</a:t>
            </a:r>
          </a:p>
          <a:p>
            <a:pPr marL="0" indent="0">
              <a:buNone/>
            </a:pPr>
            <a:r>
              <a:rPr lang="de-DE" sz="2400" dirty="0"/>
              <a:t> </a:t>
            </a:r>
            <a:r>
              <a:rPr lang="de-DE" sz="2400" dirty="0" smtClean="0"/>
              <a:t>   Bessere Übersicht</a:t>
            </a:r>
          </a:p>
          <a:p>
            <a:pPr marL="0" indent="0">
              <a:buNone/>
            </a:pPr>
            <a:r>
              <a:rPr lang="de-DE" sz="2400" dirty="0"/>
              <a:t> </a:t>
            </a:r>
            <a:r>
              <a:rPr lang="de-DE" sz="2400" dirty="0" smtClean="0"/>
              <a:t>   über das eigene</a:t>
            </a:r>
          </a:p>
          <a:p>
            <a:pPr marL="0" indent="0">
              <a:buNone/>
            </a:pPr>
            <a:r>
              <a:rPr lang="de-DE" sz="2400" dirty="0"/>
              <a:t> </a:t>
            </a:r>
            <a:r>
              <a:rPr lang="de-DE" sz="2400" dirty="0" smtClean="0"/>
              <a:t>   Eigentum</a:t>
            </a:r>
          </a:p>
        </p:txBody>
      </p:sp>
      <p:sp>
        <p:nvSpPr>
          <p:cNvPr id="4" name="Datumsplatzhalter 3"/>
          <p:cNvSpPr>
            <a:spLocks noGrp="1"/>
          </p:cNvSpPr>
          <p:nvPr>
            <p:ph type="dt" sz="half" idx="10"/>
          </p:nvPr>
        </p:nvSpPr>
        <p:spPr/>
        <p:txBody>
          <a:bodyPr/>
          <a:lstStyle/>
          <a:p>
            <a:r>
              <a:rPr lang="de-DE" smtClean="0"/>
              <a:t>14.06.2019</a:t>
            </a:r>
            <a:endParaRPr lang="de-DE" dirty="0"/>
          </a:p>
        </p:txBody>
      </p:sp>
      <p:sp>
        <p:nvSpPr>
          <p:cNvPr id="5" name="Fußzeilenplatzhalter 4"/>
          <p:cNvSpPr>
            <a:spLocks noGrp="1"/>
          </p:cNvSpPr>
          <p:nvPr>
            <p:ph type="ftr" sz="quarter" idx="11"/>
          </p:nvPr>
        </p:nvSpPr>
        <p:spPr/>
        <p:txBody>
          <a:bodyPr/>
          <a:lstStyle/>
          <a:p>
            <a:r>
              <a:rPr lang="de-DE" smtClean="0"/>
              <a:t>Kreis Warendorf - Amt für Geoinformation und Kataster</a:t>
            </a:r>
            <a:endParaRPr lang="de-DE" sz="1600" b="0"/>
          </a:p>
        </p:txBody>
      </p:sp>
      <p:sp>
        <p:nvSpPr>
          <p:cNvPr id="6" name="Foliennummernplatzhalter 5"/>
          <p:cNvSpPr>
            <a:spLocks noGrp="1"/>
          </p:cNvSpPr>
          <p:nvPr>
            <p:ph type="sldNum" sz="quarter" idx="12"/>
          </p:nvPr>
        </p:nvSpPr>
        <p:spPr/>
        <p:txBody>
          <a:bodyPr/>
          <a:lstStyle/>
          <a:p>
            <a:r>
              <a:rPr lang="de-DE"/>
              <a:t> Folie </a:t>
            </a:r>
            <a:fld id="{66571E6B-F349-42DE-85E8-F9C667EACF84}" type="slidenum">
              <a:rPr lang="de-DE"/>
              <a:pPr/>
              <a:t>23</a:t>
            </a:fld>
            <a:r>
              <a:rPr lang="de-DE" sz="1600">
                <a:solidFill>
                  <a:schemeClr val="bg1"/>
                </a:solidFill>
              </a:rPr>
              <a:t> </a:t>
            </a:r>
            <a:endParaRPr lang="de-DE" sz="1600"/>
          </a:p>
        </p:txBody>
      </p:sp>
    </p:spTree>
    <p:extLst>
      <p:ext uri="{BB962C8B-B14F-4D97-AF65-F5344CB8AC3E}">
        <p14:creationId xmlns:p14="http://schemas.microsoft.com/office/powerpoint/2010/main" val="1103814676"/>
      </p:ext>
    </p:extLst>
  </p:cSld>
  <p:clrMapOvr>
    <a:masterClrMapping/>
  </p:clrMapOvr>
  <p:transition>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Einführung eines neuen Geschäftsbuches</a:t>
            </a:r>
            <a:endParaRPr lang="de-DE" dirty="0"/>
          </a:p>
        </p:txBody>
      </p:sp>
      <p:sp>
        <p:nvSpPr>
          <p:cNvPr id="3" name="Inhaltsplatzhalter 2"/>
          <p:cNvSpPr>
            <a:spLocks noGrp="1"/>
          </p:cNvSpPr>
          <p:nvPr>
            <p:ph idx="1"/>
          </p:nvPr>
        </p:nvSpPr>
        <p:spPr/>
        <p:txBody>
          <a:bodyPr/>
          <a:lstStyle/>
          <a:p>
            <a:r>
              <a:rPr lang="de-DE" dirty="0" smtClean="0"/>
              <a:t>Standardlösung, im Einsatz bei ca. 90 % der Katasterbehörden in NRW</a:t>
            </a:r>
          </a:p>
          <a:p>
            <a:r>
              <a:rPr lang="de-DE" dirty="0" smtClean="0"/>
              <a:t>Bessere Kopplung mit anderen Systemen und Anwendungen</a:t>
            </a:r>
          </a:p>
          <a:p>
            <a:pPr lvl="1"/>
            <a:r>
              <a:rPr lang="de-DE" dirty="0" smtClean="0"/>
              <a:t>z.B. ProBauG</a:t>
            </a:r>
          </a:p>
          <a:p>
            <a:pPr lvl="1"/>
            <a:r>
              <a:rPr lang="de-DE" dirty="0" smtClean="0"/>
              <a:t>Anbindung Dokumentenmanagement D3</a:t>
            </a:r>
          </a:p>
          <a:p>
            <a:pPr lvl="1"/>
            <a:r>
              <a:rPr lang="de-DE" dirty="0" smtClean="0"/>
              <a:t>Portal Vermessungsunterlagen NRW</a:t>
            </a:r>
          </a:p>
          <a:p>
            <a:pPr lvl="1"/>
            <a:r>
              <a:rPr lang="de-DE" dirty="0" smtClean="0"/>
              <a:t>Anbindung an Geoportal</a:t>
            </a:r>
          </a:p>
          <a:p>
            <a:r>
              <a:rPr lang="de-DE" dirty="0" smtClean="0"/>
              <a:t>Eingeführt im Februar 2019</a:t>
            </a:r>
          </a:p>
          <a:p>
            <a:r>
              <a:rPr lang="de-DE" dirty="0" smtClean="0"/>
              <a:t>Aufgaben</a:t>
            </a:r>
          </a:p>
          <a:p>
            <a:pPr lvl="1"/>
            <a:r>
              <a:rPr lang="de-DE" dirty="0" smtClean="0"/>
              <a:t>Eigene Instanz für die Geschäftsstelle des Gutachterausschusses in Planung</a:t>
            </a:r>
          </a:p>
          <a:p>
            <a:pPr lvl="1"/>
            <a:r>
              <a:rPr lang="de-DE" dirty="0" smtClean="0"/>
              <a:t>Anbindung </a:t>
            </a:r>
            <a:r>
              <a:rPr lang="de-DE" dirty="0"/>
              <a:t>Dokumentenmanagement </a:t>
            </a:r>
            <a:r>
              <a:rPr lang="de-DE" dirty="0" smtClean="0"/>
              <a:t>D3</a:t>
            </a:r>
          </a:p>
          <a:p>
            <a:pPr lvl="1"/>
            <a:r>
              <a:rPr lang="de-DE" dirty="0" smtClean="0"/>
              <a:t>Anbindung </a:t>
            </a:r>
            <a:r>
              <a:rPr lang="de-DE" dirty="0"/>
              <a:t>an Geoportal</a:t>
            </a:r>
          </a:p>
          <a:p>
            <a:pPr lvl="1"/>
            <a:endParaRPr lang="de-DE" dirty="0"/>
          </a:p>
          <a:p>
            <a:pPr lvl="1"/>
            <a:endParaRPr lang="de-DE" dirty="0"/>
          </a:p>
        </p:txBody>
      </p:sp>
      <p:sp>
        <p:nvSpPr>
          <p:cNvPr id="5"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p>
            <a:r>
              <a:rPr lang="de-DE" altLang="de-DE" smtClean="0"/>
              <a:t> Folie </a:t>
            </a:r>
            <a:fld id="{AE28D443-FA93-4EAF-A113-F6946F5CD556}" type="slidenum">
              <a:rPr lang="de-DE" altLang="de-DE" smtClean="0"/>
              <a:pPr/>
              <a:t>24</a:t>
            </a:fld>
            <a:r>
              <a:rPr lang="de-DE" altLang="de-DE" smtClean="0">
                <a:solidFill>
                  <a:schemeClr val="bg1"/>
                </a:solidFill>
              </a:rPr>
              <a:t> </a:t>
            </a:r>
            <a:endParaRPr lang="de-DE" altLang="de-DE"/>
          </a:p>
        </p:txBody>
      </p:sp>
      <p:sp>
        <p:nvSpPr>
          <p:cNvPr id="4" name="Datumsplatzhalter 3"/>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1795306487"/>
      </p:ext>
    </p:extLst>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DE"/>
          </a:p>
        </p:txBody>
      </p:sp>
      <p:sp>
        <p:nvSpPr>
          <p:cNvPr id="3" name="Inhaltsplatzhalter 2"/>
          <p:cNvSpPr>
            <a:spLocks noGrp="1"/>
          </p:cNvSpPr>
          <p:nvPr>
            <p:ph idx="1"/>
          </p:nvPr>
        </p:nvSpPr>
        <p:spPr/>
        <p:txBody>
          <a:bodyPr/>
          <a:lstStyle/>
          <a:p>
            <a:endParaRPr lang="de-DE"/>
          </a:p>
        </p:txBody>
      </p:sp>
      <p:sp>
        <p:nvSpPr>
          <p:cNvPr id="4" name="Datumsplatzhalter 3"/>
          <p:cNvSpPr>
            <a:spLocks noGrp="1"/>
          </p:cNvSpPr>
          <p:nvPr>
            <p:ph type="dt" sz="half" idx="10"/>
          </p:nvPr>
        </p:nvSpPr>
        <p:spPr/>
        <p:txBody>
          <a:bodyPr/>
          <a:lstStyle/>
          <a:p>
            <a:r>
              <a:rPr lang="de-DE" altLang="de-DE" smtClean="0"/>
              <a:t>14.06.2019</a:t>
            </a:r>
            <a:endParaRPr lang="de-DE" altLang="de-DE"/>
          </a:p>
        </p:txBody>
      </p:sp>
      <p:sp>
        <p:nvSpPr>
          <p:cNvPr id="5"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p>
            <a:r>
              <a:rPr lang="de-DE" altLang="de-DE" smtClean="0"/>
              <a:t> Folie </a:t>
            </a:r>
            <a:fld id="{AE28D443-FA93-4EAF-A113-F6946F5CD556}" type="slidenum">
              <a:rPr lang="de-DE" altLang="de-DE" smtClean="0"/>
              <a:pPr/>
              <a:t>25</a:t>
            </a:fld>
            <a:r>
              <a:rPr lang="de-DE" altLang="de-DE" smtClean="0">
                <a:solidFill>
                  <a:schemeClr val="bg1"/>
                </a:solidFill>
              </a:rPr>
              <a:t> </a:t>
            </a:r>
            <a:endParaRPr lang="de-DE" altLang="de-DE"/>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10" y="1"/>
            <a:ext cx="8027305" cy="762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9374" y="1"/>
            <a:ext cx="6002214" cy="7619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8557535"/>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additive="base">
                                        <p:cTn id="7" dur="500" fill="hold"/>
                                        <p:tgtEl>
                                          <p:spTgt spid="4099"/>
                                        </p:tgtEl>
                                        <p:attrNameLst>
                                          <p:attrName>ppt_x</p:attrName>
                                        </p:attrNameLst>
                                      </p:cBhvr>
                                      <p:tavLst>
                                        <p:tav tm="0">
                                          <p:val>
                                            <p:strVal val="1+#ppt_w/2"/>
                                          </p:val>
                                        </p:tav>
                                        <p:tav tm="100000">
                                          <p:val>
                                            <p:strVal val="#ppt_x"/>
                                          </p:val>
                                        </p:tav>
                                      </p:tavLst>
                                    </p:anim>
                                    <p:anim calcmode="lin" valueType="num">
                                      <p:cBhvr additive="base">
                                        <p:cTn id="8" dur="500" fill="hold"/>
                                        <p:tgtEl>
                                          <p:spTgt spid="40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Schrägluftbildbefliegung</a:t>
            </a:r>
            <a:endParaRPr lang="de-DE" dirty="0"/>
          </a:p>
        </p:txBody>
      </p:sp>
      <p:sp>
        <p:nvSpPr>
          <p:cNvPr id="5" name="Inhaltsplatzhalter 4"/>
          <p:cNvSpPr>
            <a:spLocks noGrp="1"/>
          </p:cNvSpPr>
          <p:nvPr>
            <p:ph idx="1"/>
          </p:nvPr>
        </p:nvSpPr>
        <p:spPr/>
        <p:txBody>
          <a:bodyPr/>
          <a:lstStyle/>
          <a:p>
            <a:r>
              <a:rPr lang="de-DE" dirty="0" smtClean="0"/>
              <a:t>Befliegung im Sommer</a:t>
            </a:r>
          </a:p>
          <a:p>
            <a:r>
              <a:rPr lang="de-DE" dirty="0" smtClean="0"/>
              <a:t>Ausschreibung und Vergabe erfolgt</a:t>
            </a:r>
          </a:p>
          <a:p>
            <a:r>
              <a:rPr lang="de-DE" dirty="0" smtClean="0"/>
              <a:t>Kosten inkl. Ansichtssoftware und Datenhosting</a:t>
            </a:r>
          </a:p>
          <a:p>
            <a:r>
              <a:rPr lang="de-DE" dirty="0" smtClean="0"/>
              <a:t>Förderung durch das Land zur Aktualisierung der ABK</a:t>
            </a:r>
          </a:p>
          <a:p>
            <a:r>
              <a:rPr lang="de-DE" dirty="0" smtClean="0"/>
              <a:t>Großer Nutzen für Kreis und Kommunen</a:t>
            </a:r>
          </a:p>
          <a:p>
            <a:pPr lvl="1"/>
            <a:r>
              <a:rPr lang="de-DE" dirty="0" smtClean="0"/>
              <a:t>Liegenschaftskataster, Vermessung,</a:t>
            </a:r>
          </a:p>
          <a:p>
            <a:pPr lvl="1"/>
            <a:r>
              <a:rPr lang="de-DE" dirty="0" smtClean="0"/>
              <a:t>Grundstücksbewertung,</a:t>
            </a:r>
          </a:p>
          <a:p>
            <a:pPr lvl="1"/>
            <a:r>
              <a:rPr lang="de-DE" dirty="0" smtClean="0"/>
              <a:t>Bau- und Planungsämter,</a:t>
            </a:r>
          </a:p>
          <a:p>
            <a:pPr lvl="1"/>
            <a:r>
              <a:rPr lang="de-DE" dirty="0" smtClean="0"/>
              <a:t>Umwelt und Straßenbau.</a:t>
            </a:r>
            <a:endParaRPr lang="de-DE" dirty="0"/>
          </a:p>
        </p:txBody>
      </p:sp>
      <p:sp>
        <p:nvSpPr>
          <p:cNvPr id="3" name="Fußzeilenplatzhalter 2"/>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4" name="Foliennummernplatzhalter 3"/>
          <p:cNvSpPr>
            <a:spLocks noGrp="1"/>
          </p:cNvSpPr>
          <p:nvPr>
            <p:ph type="sldNum" sz="quarter" idx="12"/>
          </p:nvPr>
        </p:nvSpPr>
        <p:spPr/>
        <p:txBody>
          <a:bodyPr/>
          <a:lstStyle/>
          <a:p>
            <a:r>
              <a:rPr lang="de-DE" altLang="de-DE" smtClean="0"/>
              <a:t> Folie </a:t>
            </a:r>
            <a:fld id="{B29B769D-3A42-48A2-86CA-12548233E65D}" type="slidenum">
              <a:rPr lang="de-DE" altLang="de-DE" smtClean="0"/>
              <a:pPr/>
              <a:t>26</a:t>
            </a:fld>
            <a:r>
              <a:rPr lang="de-DE" altLang="de-DE" smtClean="0">
                <a:solidFill>
                  <a:schemeClr val="bg1"/>
                </a:solidFill>
              </a:rPr>
              <a:t> </a:t>
            </a:r>
            <a:endParaRPr lang="de-DE" altLang="de-DE"/>
          </a:p>
        </p:txBody>
      </p:sp>
      <p:sp>
        <p:nvSpPr>
          <p:cNvPr id="6" name="Datumsplatzhalter 5"/>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3689456560"/>
      </p:ext>
    </p:extLst>
  </p:cSld>
  <p:clrMapOvr>
    <a:masterClrMapping/>
  </p:clrMapOvr>
  <p:transition>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Schrägluftbildbefliegung</a:t>
            </a:r>
            <a:r>
              <a:rPr lang="de-DE" dirty="0" smtClean="0"/>
              <a:t> 2019</a:t>
            </a:r>
            <a:endParaRPr lang="de-DE" dirty="0"/>
          </a:p>
        </p:txBody>
      </p:sp>
      <p:sp>
        <p:nvSpPr>
          <p:cNvPr id="3" name="Fußzeilenplatzhalter 2"/>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4" name="Foliennummernplatzhalter 3"/>
          <p:cNvSpPr>
            <a:spLocks noGrp="1"/>
          </p:cNvSpPr>
          <p:nvPr>
            <p:ph type="sldNum" sz="quarter" idx="12"/>
          </p:nvPr>
        </p:nvSpPr>
        <p:spPr/>
        <p:txBody>
          <a:bodyPr/>
          <a:lstStyle/>
          <a:p>
            <a:r>
              <a:rPr lang="de-DE" altLang="de-DE" smtClean="0"/>
              <a:t> Folie </a:t>
            </a:r>
            <a:fld id="{B29B769D-3A42-48A2-86CA-12548233E65D}" type="slidenum">
              <a:rPr lang="de-DE" altLang="de-DE" smtClean="0"/>
              <a:pPr/>
              <a:t>27</a:t>
            </a:fld>
            <a:r>
              <a:rPr lang="de-DE" altLang="de-DE" smtClean="0">
                <a:solidFill>
                  <a:schemeClr val="bg1"/>
                </a:solidFill>
              </a:rPr>
              <a:t> </a:t>
            </a:r>
            <a:endParaRPr lang="de-DE" altLang="de-DE"/>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314" y="1361728"/>
            <a:ext cx="8424936" cy="5896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Datumsplatzhalter 4"/>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3660321000"/>
      </p:ext>
    </p:extLst>
  </p:cSld>
  <p:clrMapOvr>
    <a:masterClrMapping/>
  </p:clrMapOvr>
  <p:transition>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820" t="22889" r="8958" b="3292"/>
          <a:stretch/>
        </p:blipFill>
        <p:spPr bwMode="auto">
          <a:xfrm>
            <a:off x="0" y="1629139"/>
            <a:ext cx="10161588" cy="5701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el 1"/>
          <p:cNvSpPr>
            <a:spLocks noGrp="1"/>
          </p:cNvSpPr>
          <p:nvPr>
            <p:ph type="title"/>
          </p:nvPr>
        </p:nvSpPr>
        <p:spPr/>
        <p:txBody>
          <a:bodyPr/>
          <a:lstStyle/>
          <a:p>
            <a:r>
              <a:rPr lang="de-DE" dirty="0" smtClean="0"/>
              <a:t>3D-Stadtmodelle</a:t>
            </a:r>
            <a:endParaRPr lang="de-DE" dirty="0"/>
          </a:p>
        </p:txBody>
      </p:sp>
      <p:sp>
        <p:nvSpPr>
          <p:cNvPr id="3" name="Inhaltsplatzhalter 2"/>
          <p:cNvSpPr>
            <a:spLocks noGrp="1"/>
          </p:cNvSpPr>
          <p:nvPr>
            <p:ph idx="1"/>
          </p:nvPr>
        </p:nvSpPr>
        <p:spPr>
          <a:xfrm>
            <a:off x="4081804" y="5970241"/>
            <a:ext cx="6053534" cy="1343427"/>
          </a:xfrm>
          <a:solidFill>
            <a:schemeClr val="accent1"/>
          </a:solidFill>
        </p:spPr>
        <p:txBody>
          <a:bodyPr/>
          <a:lstStyle/>
          <a:p>
            <a:r>
              <a:rPr lang="de-DE" dirty="0" smtClean="0"/>
              <a:t>Ableitung eines 3D-Gebäudedatenbestandes</a:t>
            </a:r>
          </a:p>
          <a:p>
            <a:endParaRPr lang="de-DE" dirty="0"/>
          </a:p>
          <a:p>
            <a:r>
              <a:rPr lang="de-DE" dirty="0" smtClean="0"/>
              <a:t>Nutzung für Stadt- und Landschaftsplanungen</a:t>
            </a:r>
          </a:p>
        </p:txBody>
      </p:sp>
      <p:sp>
        <p:nvSpPr>
          <p:cNvPr id="5" name="Fußzeilenplatzhalter 4"/>
          <p:cNvSpPr>
            <a:spLocks noGrp="1"/>
          </p:cNvSpPr>
          <p:nvPr>
            <p:ph type="ftr" sz="quarter" idx="11"/>
          </p:nvPr>
        </p:nvSpPr>
        <p:spPr/>
        <p:txBody>
          <a:bodyPr/>
          <a:lstStyle/>
          <a:p>
            <a:r>
              <a:rPr lang="de-DE" altLang="de-DE" smtClean="0"/>
              <a:t>Kreis Warendorf - Amt für Geoinformation und Kataster</a:t>
            </a:r>
            <a:endParaRPr lang="de-DE" altLang="de-DE" sz="1600" b="0"/>
          </a:p>
        </p:txBody>
      </p:sp>
      <p:sp>
        <p:nvSpPr>
          <p:cNvPr id="6" name="Foliennummernplatzhalter 5"/>
          <p:cNvSpPr>
            <a:spLocks noGrp="1"/>
          </p:cNvSpPr>
          <p:nvPr>
            <p:ph type="sldNum" sz="quarter" idx="12"/>
          </p:nvPr>
        </p:nvSpPr>
        <p:spPr/>
        <p:txBody>
          <a:bodyPr/>
          <a:lstStyle/>
          <a:p>
            <a:r>
              <a:rPr lang="de-DE" altLang="de-DE" smtClean="0"/>
              <a:t> Folie </a:t>
            </a:r>
            <a:fld id="{AE28D443-FA93-4EAF-A113-F6946F5CD556}" type="slidenum">
              <a:rPr lang="de-DE" altLang="de-DE" smtClean="0"/>
              <a:pPr/>
              <a:t>28</a:t>
            </a:fld>
            <a:r>
              <a:rPr lang="de-DE" altLang="de-DE" smtClean="0">
                <a:solidFill>
                  <a:schemeClr val="bg1"/>
                </a:solidFill>
              </a:rPr>
              <a:t> </a:t>
            </a:r>
            <a:endParaRPr lang="de-DE" altLang="de-DE"/>
          </a:p>
        </p:txBody>
      </p:sp>
      <p:sp>
        <p:nvSpPr>
          <p:cNvPr id="4" name="Datumsplatzhalter 3"/>
          <p:cNvSpPr>
            <a:spLocks noGrp="1"/>
          </p:cNvSpPr>
          <p:nvPr>
            <p:ph type="dt" sz="half" idx="10"/>
          </p:nvPr>
        </p:nvSpPr>
        <p:spPr/>
        <p:txBody>
          <a:bodyPr/>
          <a:lstStyle/>
          <a:p>
            <a:r>
              <a:rPr lang="de-DE" altLang="de-DE" smtClean="0"/>
              <a:t>14.06.2019</a:t>
            </a:r>
            <a:endParaRPr lang="de-DE" altLang="de-DE"/>
          </a:p>
        </p:txBody>
      </p:sp>
    </p:spTree>
    <p:extLst>
      <p:ext uri="{BB962C8B-B14F-4D97-AF65-F5344CB8AC3E}">
        <p14:creationId xmlns:p14="http://schemas.microsoft.com/office/powerpoint/2010/main" val="3402562467"/>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Rectangle 4"/>
          <p:cNvSpPr>
            <a:spLocks noGrp="1" noChangeArrowheads="1"/>
          </p:cNvSpPr>
          <p:nvPr>
            <p:ph type="ctrTitle"/>
          </p:nvPr>
        </p:nvSpPr>
        <p:spPr/>
        <p:txBody>
          <a:bodyPr/>
          <a:lstStyle/>
          <a:p>
            <a:r>
              <a:rPr lang="de-DE" altLang="de-DE" sz="3600"/>
              <a:t>Vielen Dank für Ihr Interesse</a:t>
            </a:r>
            <a:endParaRPr lang="de-DE" altLang="de-DE"/>
          </a:p>
        </p:txBody>
      </p:sp>
      <p:sp>
        <p:nvSpPr>
          <p:cNvPr id="72709" name="Rectangle 5"/>
          <p:cNvSpPr>
            <a:spLocks noGrp="1" noChangeArrowheads="1"/>
          </p:cNvSpPr>
          <p:nvPr>
            <p:ph type="subTitle" idx="1"/>
          </p:nvPr>
        </p:nvSpPr>
        <p:spPr>
          <a:xfrm>
            <a:off x="685800" y="4876800"/>
            <a:ext cx="3429000" cy="1905000"/>
          </a:xfrm>
        </p:spPr>
        <p:txBody>
          <a:bodyPr/>
          <a:lstStyle/>
          <a:p>
            <a:pPr algn="l">
              <a:lnSpc>
                <a:spcPts val="2199"/>
              </a:lnSpc>
            </a:pPr>
            <a:r>
              <a:rPr lang="en-US" altLang="de-DE" sz="1800" dirty="0">
                <a:solidFill>
                  <a:srgbClr val="181412"/>
                </a:solidFill>
                <a:sym typeface="Helvetica" pitchFamily="34" charset="0"/>
              </a:rPr>
              <a:t>Kreis </a:t>
            </a:r>
            <a:r>
              <a:rPr lang="en-US" altLang="de-DE" sz="1800" dirty="0" err="1">
                <a:solidFill>
                  <a:srgbClr val="181412"/>
                </a:solidFill>
                <a:sym typeface="Helvetica" pitchFamily="34" charset="0"/>
              </a:rPr>
              <a:t>Warendorf</a:t>
            </a:r>
            <a:endParaRPr lang="en-US" altLang="de-DE" sz="1800" dirty="0">
              <a:solidFill>
                <a:srgbClr val="181412"/>
              </a:solidFill>
              <a:sym typeface="Helvetica" pitchFamily="34" charset="0"/>
            </a:endParaRPr>
          </a:p>
          <a:p>
            <a:pPr algn="l">
              <a:lnSpc>
                <a:spcPts val="2199"/>
              </a:lnSpc>
            </a:pPr>
            <a:r>
              <a:rPr lang="en-US" altLang="de-DE" sz="1800" dirty="0" err="1">
                <a:solidFill>
                  <a:srgbClr val="181412"/>
                </a:solidFill>
                <a:sym typeface="Helvetica" pitchFamily="34" charset="0"/>
              </a:rPr>
              <a:t>Waldenburger</a:t>
            </a:r>
            <a:r>
              <a:rPr lang="en-US" altLang="de-DE" sz="1800" dirty="0">
                <a:solidFill>
                  <a:srgbClr val="181412"/>
                </a:solidFill>
                <a:sym typeface="Helvetica" pitchFamily="34" charset="0"/>
              </a:rPr>
              <a:t> </a:t>
            </a:r>
            <a:r>
              <a:rPr lang="en-US" altLang="de-DE" sz="1800" dirty="0" err="1">
                <a:solidFill>
                  <a:srgbClr val="181412"/>
                </a:solidFill>
                <a:sym typeface="Helvetica" pitchFamily="34" charset="0"/>
              </a:rPr>
              <a:t>Straße</a:t>
            </a:r>
            <a:r>
              <a:rPr lang="en-US" altLang="de-DE" sz="1800" dirty="0">
                <a:solidFill>
                  <a:srgbClr val="181412"/>
                </a:solidFill>
                <a:sym typeface="Helvetica" pitchFamily="34" charset="0"/>
              </a:rPr>
              <a:t> 2</a:t>
            </a:r>
          </a:p>
          <a:p>
            <a:pPr algn="l">
              <a:lnSpc>
                <a:spcPts val="2199"/>
              </a:lnSpc>
            </a:pPr>
            <a:r>
              <a:rPr lang="en-US" altLang="de-DE" sz="1800" dirty="0">
                <a:solidFill>
                  <a:srgbClr val="181412"/>
                </a:solidFill>
                <a:sym typeface="Helvetica" pitchFamily="34" charset="0"/>
              </a:rPr>
              <a:t>48231 </a:t>
            </a:r>
            <a:r>
              <a:rPr lang="en-US" altLang="de-DE" sz="1800" dirty="0" err="1">
                <a:solidFill>
                  <a:srgbClr val="181412"/>
                </a:solidFill>
                <a:sym typeface="Helvetica" pitchFamily="34" charset="0"/>
              </a:rPr>
              <a:t>Warendorf</a:t>
            </a:r>
            <a:endParaRPr lang="en-US" altLang="de-DE" sz="1800" dirty="0">
              <a:solidFill>
                <a:srgbClr val="181412"/>
              </a:solidFill>
              <a:sym typeface="Helvetica" pitchFamily="34" charset="0"/>
            </a:endParaRPr>
          </a:p>
          <a:p>
            <a:pPr algn="l">
              <a:lnSpc>
                <a:spcPts val="2199"/>
              </a:lnSpc>
            </a:pPr>
            <a:r>
              <a:rPr lang="en-US" altLang="de-DE" sz="1800" b="1" dirty="0">
                <a:solidFill>
                  <a:srgbClr val="181412"/>
                </a:solidFill>
                <a:sym typeface="Helvetica" pitchFamily="34" charset="0"/>
              </a:rPr>
              <a:t>www.kreis-warendorf.de</a:t>
            </a:r>
            <a:endParaRPr lang="de-DE" altLang="de-DE" sz="1800" b="1" dirty="0">
              <a:solidFill>
                <a:srgbClr val="181412"/>
              </a:solidFill>
              <a:sym typeface="Helvetica" pitchFamily="34" charset="0"/>
            </a:endParaRPr>
          </a:p>
        </p:txBody>
      </p:sp>
    </p:spTree>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Beispiel_Corporate_Design">
  <a:themeElements>
    <a:clrScheme name="">
      <a:dk1>
        <a:srgbClr val="000000"/>
      </a:dk1>
      <a:lt1>
        <a:srgbClr val="FFFFFF"/>
      </a:lt1>
      <a:dk2>
        <a:srgbClr val="000000"/>
      </a:dk2>
      <a:lt2>
        <a:srgbClr val="808080"/>
      </a:lt2>
      <a:accent1>
        <a:srgbClr val="FFFFFF"/>
      </a:accent1>
      <a:accent2>
        <a:srgbClr val="333399"/>
      </a:accent2>
      <a:accent3>
        <a:srgbClr val="FFFFFF"/>
      </a:accent3>
      <a:accent4>
        <a:srgbClr val="000000"/>
      </a:accent4>
      <a:accent5>
        <a:srgbClr val="FFFFFF"/>
      </a:accent5>
      <a:accent6>
        <a:srgbClr val="2D2D8A"/>
      </a:accent6>
      <a:hlink>
        <a:srgbClr val="009999"/>
      </a:hlink>
      <a:folHlink>
        <a:srgbClr val="99CC00"/>
      </a:folHlink>
    </a:clrScheme>
    <a:fontScheme name="Beispiel_Corporate_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0">
          <a:gsLst>
            <a:gs pos="0">
              <a:srgbClr val="E0141E"/>
            </a:gs>
            <a:gs pos="100000">
              <a:srgbClr val="FFFFFF"/>
            </a:gs>
          </a:gsLst>
          <a:lin ang="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altLang="de-DE" sz="3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0">
          <a:gsLst>
            <a:gs pos="0">
              <a:srgbClr val="E0141E"/>
            </a:gs>
            <a:gs pos="100000">
              <a:srgbClr val="FFFFFF"/>
            </a:gs>
          </a:gsLst>
          <a:lin ang="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altLang="de-DE" sz="3600" b="0" i="0" u="none" strike="noStrike" cap="none" normalizeH="0" baseline="0" smtClean="0">
            <a:ln>
              <a:noFill/>
            </a:ln>
            <a:solidFill>
              <a:schemeClr val="tx1"/>
            </a:solidFill>
            <a:effectLst/>
            <a:latin typeface="Arial" charset="0"/>
          </a:defRPr>
        </a:defPPr>
      </a:lstStyle>
    </a:lnDef>
  </a:objectDefaults>
  <a:extraClrSchemeLst>
    <a:extraClrScheme>
      <a:clrScheme name="Beispiel_Corporate_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eispiel_Corporate_Design 2">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eispiel_Corporate_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eispiel_Corporate_Design 4">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eispiel_Corporate_Design 5">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eispiel_Corporate_Design 6">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Beispiel_Corporate_Design 7">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1058</Words>
  <Application>Microsoft Office PowerPoint</Application>
  <PresentationFormat>Benutzerdefiniert</PresentationFormat>
  <Paragraphs>222</Paragraphs>
  <Slides>29</Slides>
  <Notes>1</Notes>
  <HiddenSlides>0</HiddenSlides>
  <MMClips>0</MMClips>
  <ScaleCrop>false</ScaleCrop>
  <HeadingPairs>
    <vt:vector size="4" baseType="variant">
      <vt:variant>
        <vt:lpstr>Design</vt:lpstr>
      </vt:variant>
      <vt:variant>
        <vt:i4>1</vt:i4>
      </vt:variant>
      <vt:variant>
        <vt:lpstr>Folientitel</vt:lpstr>
      </vt:variant>
      <vt:variant>
        <vt:i4>29</vt:i4>
      </vt:variant>
    </vt:vector>
  </HeadingPairs>
  <TitlesOfParts>
    <vt:vector size="30" baseType="lpstr">
      <vt:lpstr>Beispiel_Corporate_Design</vt:lpstr>
      <vt:lpstr>Digitalisierung im  Amt für Geoinformation und Kataster</vt:lpstr>
      <vt:lpstr>Agenda</vt:lpstr>
      <vt:lpstr>Amtliches Vermessungswesen</vt:lpstr>
      <vt:lpstr>Das Liegenschaftskataster Geschichtliche Entwicklung </vt:lpstr>
      <vt:lpstr>Das Liegenschaftskataster Geschichtliche Entwicklung</vt:lpstr>
      <vt:lpstr>Das Liegenschaftskataster Geschichtliche Entwicklung</vt:lpstr>
      <vt:lpstr>Das Liegenschaftskataster Geschichtliche Entwicklung</vt:lpstr>
      <vt:lpstr>Online-Auszüge für Liegenschaftskarten</vt:lpstr>
      <vt:lpstr>Das Liegenschaftskataster Fortführung des Liegenschaftskatasters </vt:lpstr>
      <vt:lpstr>Das Liegenschaftskataster Archivierung, Zugriffe, Linkbase  </vt:lpstr>
      <vt:lpstr>Portal Vermessungsunterlagen NRW </vt:lpstr>
      <vt:lpstr>Die Amtliche Basiskarte</vt:lpstr>
      <vt:lpstr>Das Liegenschaftskataster Die Amtliche Basiskarte</vt:lpstr>
      <vt:lpstr>Das Liegenschaftskataster Die amtliche Basiskarte</vt:lpstr>
      <vt:lpstr>Das Liegenschaftskataster Die amtliche Basiskarte</vt:lpstr>
      <vt:lpstr>Der Stand der Amtlichen Basiskarte</vt:lpstr>
      <vt:lpstr>PowerPoint-Präsentation</vt:lpstr>
      <vt:lpstr>Die Aktualisierung der Amtlichen Basiskarte</vt:lpstr>
      <vt:lpstr>PowerPoint-Präsentation</vt:lpstr>
      <vt:lpstr>Aktuelle Aufgaben und Ausblick</vt:lpstr>
      <vt:lpstr>Große Baugebiete und Umlegungen</vt:lpstr>
      <vt:lpstr>Das Liegenschaftskataster Fortführung des Liegenschaftskatasters </vt:lpstr>
      <vt:lpstr>Das Liegenschaftskataster Fortführung des Liegenschaftskatasters </vt:lpstr>
      <vt:lpstr>Einführung eines neuen Geschäftsbuches</vt:lpstr>
      <vt:lpstr>PowerPoint-Präsentation</vt:lpstr>
      <vt:lpstr>Schrägluftbildbefliegung</vt:lpstr>
      <vt:lpstr>Schrägluftbildbefliegung 2019</vt:lpstr>
      <vt:lpstr>3D-Stadtmodelle</vt:lpstr>
      <vt:lpstr>Vielen Dank für Ihr Interesse</vt:lpstr>
    </vt:vector>
  </TitlesOfParts>
  <Company>Kreis Warendorf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&lt;Präsentationstitel&gt;</dc:title>
  <dc:creator>Hinrichs, Jens</dc:creator>
  <cp:lastModifiedBy>Doerr, Julia</cp:lastModifiedBy>
  <cp:revision>78</cp:revision>
  <cp:lastPrinted>2019-06-17T12:07:19Z</cp:lastPrinted>
  <dcterms:created xsi:type="dcterms:W3CDTF">2017-08-17T08:58:21Z</dcterms:created>
  <dcterms:modified xsi:type="dcterms:W3CDTF">2019-06-17T12:07:30Z</dcterms:modified>
</cp:coreProperties>
</file>