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2" r:id="rId1"/>
    <p:sldMasterId id="2147483665" r:id="rId2"/>
    <p:sldMasterId id="2147483677" r:id="rId3"/>
    <p:sldMasterId id="2147483690" r:id="rId4"/>
    <p:sldMasterId id="2147483716" r:id="rId5"/>
    <p:sldMasterId id="2147483729" r:id="rId6"/>
    <p:sldMasterId id="2147483754" r:id="rId7"/>
    <p:sldMasterId id="2147483767" r:id="rId8"/>
  </p:sldMasterIdLst>
  <p:notesMasterIdLst>
    <p:notesMasterId r:id="rId21"/>
  </p:notesMasterIdLst>
  <p:handoutMasterIdLst>
    <p:handoutMasterId r:id="rId22"/>
  </p:handoutMasterIdLst>
  <p:sldIdLst>
    <p:sldId id="314" r:id="rId9"/>
    <p:sldId id="330" r:id="rId10"/>
    <p:sldId id="329" r:id="rId11"/>
    <p:sldId id="319" r:id="rId12"/>
    <p:sldId id="325" r:id="rId13"/>
    <p:sldId id="327" r:id="rId14"/>
    <p:sldId id="322" r:id="rId15"/>
    <p:sldId id="328" r:id="rId16"/>
    <p:sldId id="320" r:id="rId17"/>
    <p:sldId id="326" r:id="rId18"/>
    <p:sldId id="316" r:id="rId19"/>
    <p:sldId id="315" r:id="rId20"/>
  </p:sldIdLst>
  <p:sldSz cx="10161588" cy="7620000"/>
  <p:notesSz cx="6669088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1pPr>
    <a:lvl2pPr marL="457185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2pPr>
    <a:lvl3pPr marL="914372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3pPr>
    <a:lvl4pPr marL="1371557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4pPr>
    <a:lvl5pPr marL="1828743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+mn-cs"/>
      </a:defRPr>
    </a:lvl5pPr>
    <a:lvl6pPr marL="2285928" algn="l" defTabSz="914372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6pPr>
    <a:lvl7pPr marL="2743115" algn="l" defTabSz="914372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7pPr>
    <a:lvl8pPr marL="3200300" algn="l" defTabSz="914372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8pPr>
    <a:lvl9pPr marL="3657486" algn="l" defTabSz="914372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400">
          <p15:clr>
            <a:srgbClr val="A4A3A4"/>
          </p15:clr>
        </p15:guide>
        <p15:guide id="2" pos="32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BA8DF"/>
    <a:srgbClr val="339966"/>
    <a:srgbClr val="CC3300"/>
    <a:srgbClr val="C20A0A"/>
    <a:srgbClr val="CC0000"/>
    <a:srgbClr val="E0141E"/>
    <a:srgbClr val="D3DBDB"/>
    <a:srgbClr val="FF7757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970" autoAdjust="0"/>
    <p:restoredTop sz="94628" autoAdjust="0"/>
  </p:normalViewPr>
  <p:slideViewPr>
    <p:cSldViewPr showGuides="1">
      <p:cViewPr>
        <p:scale>
          <a:sx n="66" d="100"/>
          <a:sy n="66" d="100"/>
        </p:scale>
        <p:origin x="-2118" y="-822"/>
      </p:cViewPr>
      <p:guideLst>
        <p:guide orient="horz" pos="2400"/>
        <p:guide pos="320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15584" cy="53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4755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2687" y="1"/>
            <a:ext cx="2840826" cy="53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4756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96208"/>
            <a:ext cx="2915584" cy="53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4757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2687" y="9396208"/>
            <a:ext cx="2840826" cy="53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EFCCBBBE-2A60-43FB-8FE1-654982AD411F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573460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15584" cy="53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2687" y="1"/>
            <a:ext cx="2840826" cy="53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0900" y="757238"/>
            <a:ext cx="4951413" cy="37131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1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7103" y="4698103"/>
            <a:ext cx="4859307" cy="4470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921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96208"/>
            <a:ext cx="2915584" cy="53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921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2687" y="9396208"/>
            <a:ext cx="2840826" cy="53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FB1E37EA-7AC4-4272-AAF6-EFDE35614CEE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69980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18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37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55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74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928" algn="l" defTabSz="91437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15" algn="l" defTabSz="91437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00" algn="l" defTabSz="91437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86" algn="l" defTabSz="91437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0B7A67-8C57-43A3-812D-B5D930C2CEB3}" type="slidenum">
              <a:rPr lang="de-DE" altLang="de-DE">
                <a:solidFill>
                  <a:prstClr val="black"/>
                </a:solidFill>
              </a:rPr>
              <a:pPr/>
              <a:t>1</a:t>
            </a:fld>
            <a:endParaRPr lang="de-DE" altLang="de-DE">
              <a:solidFill>
                <a:prstClr val="black"/>
              </a:solidFill>
            </a:endParaRPr>
          </a:p>
        </p:txBody>
      </p:sp>
      <p:sp>
        <p:nvSpPr>
          <p:cNvPr id="1433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7103" y="4698104"/>
            <a:ext cx="4890457" cy="446604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EA4AD6-8B4F-4FBD-84C5-0AD69174CA97}" type="slidenum">
              <a:rPr lang="de-DE" altLang="de-DE">
                <a:solidFill>
                  <a:prstClr val="black"/>
                </a:solidFill>
              </a:rPr>
              <a:pPr/>
              <a:t>2</a:t>
            </a:fld>
            <a:endParaRPr lang="de-DE" altLang="de-DE">
              <a:solidFill>
                <a:prstClr val="black"/>
              </a:solidFill>
            </a:endParaRPr>
          </a:p>
        </p:txBody>
      </p:sp>
      <p:sp>
        <p:nvSpPr>
          <p:cNvPr id="8601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7104" y="4698104"/>
            <a:ext cx="4890457" cy="446604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4968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EA4AD6-8B4F-4FBD-84C5-0AD69174CA97}" type="slidenum">
              <a:rPr lang="de-DE" altLang="de-DE">
                <a:solidFill>
                  <a:prstClr val="black"/>
                </a:solidFill>
              </a:rPr>
              <a:pPr/>
              <a:t>4</a:t>
            </a:fld>
            <a:endParaRPr lang="de-DE" altLang="de-DE">
              <a:solidFill>
                <a:prstClr val="black"/>
              </a:solidFill>
            </a:endParaRPr>
          </a:p>
        </p:txBody>
      </p:sp>
      <p:sp>
        <p:nvSpPr>
          <p:cNvPr id="8601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7104" y="4698104"/>
            <a:ext cx="4890457" cy="446604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4968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1E37EA-7AC4-4272-AAF6-EFDE35614CEE}" type="slidenum">
              <a:rPr lang="de-DE" altLang="de-DE" smtClean="0"/>
              <a:pPr/>
              <a:t>11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86142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0B7A67-8C57-43A3-812D-B5D930C2CEB3}" type="slidenum">
              <a:rPr lang="de-DE" altLang="de-DE">
                <a:solidFill>
                  <a:prstClr val="black"/>
                </a:solidFill>
              </a:rPr>
              <a:pPr/>
              <a:t>12</a:t>
            </a:fld>
            <a:endParaRPr lang="de-DE" altLang="de-DE">
              <a:solidFill>
                <a:prstClr val="black"/>
              </a:solidFill>
            </a:endParaRPr>
          </a:p>
        </p:txBody>
      </p:sp>
      <p:sp>
        <p:nvSpPr>
          <p:cNvPr id="1433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7103" y="4698104"/>
            <a:ext cx="4890457" cy="446604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8208962" y="-12720637"/>
            <a:ext cx="16878301" cy="1510030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543301" y="4756150"/>
            <a:ext cx="9561513" cy="922020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070600"/>
            <a:ext cx="180340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37" tIns="45718" rIns="91437" bIns="45718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1" y="4876800"/>
            <a:ext cx="2819399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37" tIns="45718" rIns="91437" bIns="45718" anchor="ctr"/>
          <a:lstStyle>
            <a:lvl1pPr marL="0" indent="0" algn="ctr">
              <a:buFont typeface="Wingdings" pitchFamily="2" charset="2"/>
              <a:buNone/>
              <a:defRPr sz="1400"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 dirty="0" smtClean="0"/>
              <a:t> Folie 1</a:t>
            </a:r>
            <a:r>
              <a:rPr lang="de-DE" altLang="de-DE" dirty="0" smtClean="0">
                <a:solidFill>
                  <a:schemeClr val="bg1"/>
                </a:solidFill>
              </a:rPr>
              <a:t> 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363173631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6" y="4895850"/>
            <a:ext cx="8636000" cy="15144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6" y="3228975"/>
            <a:ext cx="8636000" cy="166687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5" indent="0">
              <a:buNone/>
              <a:defRPr sz="1800"/>
            </a:lvl2pPr>
            <a:lvl3pPr marL="914372" indent="0">
              <a:buNone/>
              <a:defRPr sz="1600"/>
            </a:lvl3pPr>
            <a:lvl4pPr marL="1371557" indent="0">
              <a:buNone/>
              <a:defRPr sz="1400"/>
            </a:lvl4pPr>
            <a:lvl5pPr marL="1828743" indent="0">
              <a:buNone/>
              <a:defRPr sz="1400"/>
            </a:lvl5pPr>
            <a:lvl6pPr marL="2285928" indent="0">
              <a:buNone/>
              <a:defRPr sz="1400"/>
            </a:lvl6pPr>
            <a:lvl7pPr marL="2743115" indent="0">
              <a:buNone/>
              <a:defRPr sz="1400"/>
            </a:lvl7pPr>
            <a:lvl8pPr marL="3200300" indent="0">
              <a:buNone/>
              <a:defRPr sz="1400"/>
            </a:lvl8pPr>
            <a:lvl9pPr marL="3657486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2238394C-7BED-47FB-85F6-5C4D070440D6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322819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1" y="2144714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4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2B7555A9-76CA-45DA-8C58-663CBB2122E1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07245683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1" y="304800"/>
            <a:ext cx="9145588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6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5" indent="0">
              <a:buNone/>
              <a:defRPr sz="2000" b="1"/>
            </a:lvl2pPr>
            <a:lvl3pPr marL="914372" indent="0">
              <a:buNone/>
              <a:defRPr sz="1800" b="1"/>
            </a:lvl3pPr>
            <a:lvl4pPr marL="1371557" indent="0">
              <a:buNone/>
              <a:defRPr sz="1600" b="1"/>
            </a:lvl4pPr>
            <a:lvl5pPr marL="1828743" indent="0">
              <a:buNone/>
              <a:defRPr sz="1600" b="1"/>
            </a:lvl5pPr>
            <a:lvl6pPr marL="2285928" indent="0">
              <a:buNone/>
              <a:defRPr sz="1600" b="1"/>
            </a:lvl6pPr>
            <a:lvl7pPr marL="2743115" indent="0">
              <a:buNone/>
              <a:defRPr sz="1600" b="1"/>
            </a:lvl7pPr>
            <a:lvl8pPr marL="3200300" indent="0">
              <a:buNone/>
              <a:defRPr sz="1600" b="1"/>
            </a:lvl8pPr>
            <a:lvl9pPr marL="3657486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6"/>
            <a:ext cx="4489450" cy="4391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2550" y="1704976"/>
            <a:ext cx="4491039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5" indent="0">
              <a:buNone/>
              <a:defRPr sz="2000" b="1"/>
            </a:lvl2pPr>
            <a:lvl3pPr marL="914372" indent="0">
              <a:buNone/>
              <a:defRPr sz="1800" b="1"/>
            </a:lvl3pPr>
            <a:lvl4pPr marL="1371557" indent="0">
              <a:buNone/>
              <a:defRPr sz="1600" b="1"/>
            </a:lvl4pPr>
            <a:lvl5pPr marL="1828743" indent="0">
              <a:buNone/>
              <a:defRPr sz="1600" b="1"/>
            </a:lvl5pPr>
            <a:lvl6pPr marL="2285928" indent="0">
              <a:buNone/>
              <a:defRPr sz="1600" b="1"/>
            </a:lvl6pPr>
            <a:lvl7pPr marL="2743115" indent="0">
              <a:buNone/>
              <a:defRPr sz="1600" b="1"/>
            </a:lvl7pPr>
            <a:lvl8pPr marL="3200300" indent="0">
              <a:buNone/>
              <a:defRPr sz="1600" b="1"/>
            </a:lvl8pPr>
            <a:lvl9pPr marL="3657486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2550" y="2416176"/>
            <a:ext cx="4491039" cy="4391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443B44DE-28D4-448C-AF11-626AC0714949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764594626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16AD2BC1-D943-4EE2-BD08-6812F8F4AA9E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04930633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1495726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1" y="303214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3514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1" y="1593851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185" indent="0">
              <a:buNone/>
              <a:defRPr sz="1200"/>
            </a:lvl2pPr>
            <a:lvl3pPr marL="914372" indent="0">
              <a:buNone/>
              <a:defRPr sz="1000"/>
            </a:lvl3pPr>
            <a:lvl4pPr marL="1371557" indent="0">
              <a:buNone/>
              <a:defRPr sz="900"/>
            </a:lvl4pPr>
            <a:lvl5pPr marL="1828743" indent="0">
              <a:buNone/>
              <a:defRPr sz="900"/>
            </a:lvl5pPr>
            <a:lvl6pPr marL="2285928" indent="0">
              <a:buNone/>
              <a:defRPr sz="900"/>
            </a:lvl6pPr>
            <a:lvl7pPr marL="2743115" indent="0">
              <a:buNone/>
              <a:defRPr sz="900"/>
            </a:lvl7pPr>
            <a:lvl8pPr marL="3200300" indent="0">
              <a:buNone/>
              <a:defRPr sz="900"/>
            </a:lvl8pPr>
            <a:lvl9pPr marL="3657486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644B482C-ED7A-459F-A19B-DF668C7D64D7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03229937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2313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2313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185" indent="0">
              <a:buNone/>
              <a:defRPr sz="2800"/>
            </a:lvl2pPr>
            <a:lvl3pPr marL="914372" indent="0">
              <a:buNone/>
              <a:defRPr sz="2400"/>
            </a:lvl3pPr>
            <a:lvl4pPr marL="1371557" indent="0">
              <a:buNone/>
              <a:defRPr sz="2000"/>
            </a:lvl4pPr>
            <a:lvl5pPr marL="1828743" indent="0">
              <a:buNone/>
              <a:defRPr sz="2000"/>
            </a:lvl5pPr>
            <a:lvl6pPr marL="2285928" indent="0">
              <a:buNone/>
              <a:defRPr sz="2000"/>
            </a:lvl6pPr>
            <a:lvl7pPr marL="2743115" indent="0">
              <a:buNone/>
              <a:defRPr sz="2000"/>
            </a:lvl7pPr>
            <a:lvl8pPr marL="3200300" indent="0">
              <a:buNone/>
              <a:defRPr sz="2000"/>
            </a:lvl8pPr>
            <a:lvl9pPr marL="3657486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2313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185" indent="0">
              <a:buNone/>
              <a:defRPr sz="1200"/>
            </a:lvl2pPr>
            <a:lvl3pPr marL="914372" indent="0">
              <a:buNone/>
              <a:defRPr sz="1000"/>
            </a:lvl3pPr>
            <a:lvl4pPr marL="1371557" indent="0">
              <a:buNone/>
              <a:defRPr sz="900"/>
            </a:lvl4pPr>
            <a:lvl5pPr marL="1828743" indent="0">
              <a:buNone/>
              <a:defRPr sz="900"/>
            </a:lvl5pPr>
            <a:lvl6pPr marL="2285928" indent="0">
              <a:buNone/>
              <a:defRPr sz="900"/>
            </a:lvl6pPr>
            <a:lvl7pPr marL="2743115" indent="0">
              <a:buNone/>
              <a:defRPr sz="900"/>
            </a:lvl7pPr>
            <a:lvl8pPr marL="3200300" indent="0">
              <a:buNone/>
              <a:defRPr sz="900"/>
            </a:lvl8pPr>
            <a:lvl9pPr marL="3657486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AFA28D1D-87E6-4FEF-B5CF-07BFBB23CAF9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489507475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1706D26F-54E5-4607-8B47-204CC656137F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37967670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1" y="696914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4"/>
            <a:ext cx="6800849" cy="601821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31A2EC36-EB44-4BFD-AF38-BE763654C72F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22872082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4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1409700" y="2144714"/>
            <a:ext cx="8572500" cy="4570412"/>
          </a:xfrm>
        </p:spPr>
        <p:txBody>
          <a:bodyPr/>
          <a:lstStyle/>
          <a:p>
            <a:r>
              <a:rPr lang="de-DE" smtClean="0"/>
              <a:t>Diagramm durch Klicken auf Symbol hinzufügen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086599" y="7315200"/>
            <a:ext cx="1447800" cy="304800"/>
          </a:xfrm>
        </p:spPr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62001" y="7315200"/>
            <a:ext cx="6248400" cy="304800"/>
          </a:xfrm>
        </p:spPr>
        <p:txBody>
          <a:bodyPr/>
          <a:lstStyle>
            <a:lvl1pPr>
              <a:defRPr/>
            </a:lvl1pPr>
          </a:lstStyle>
          <a:p>
            <a:endParaRPr lang="de-DE" altLang="de-DE" sz="1600" b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1" y="7315200"/>
            <a:ext cx="1550988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379B43EE-E02A-4B75-A7E0-60CD835B633F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8707111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119" y="2367141"/>
            <a:ext cx="8637350" cy="1633361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238" y="4318000"/>
            <a:ext cx="7113112" cy="19473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8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6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4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2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0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8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6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4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625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147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2695" y="4896557"/>
            <a:ext cx="8637350" cy="1513417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2695" y="3229683"/>
            <a:ext cx="8637350" cy="1666874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802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604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40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20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401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481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561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641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794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79" y="1778000"/>
            <a:ext cx="4488035" cy="5028848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65475" y="1778000"/>
            <a:ext cx="4488035" cy="5028848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2392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81" y="1705681"/>
            <a:ext cx="4489799" cy="71084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8025" indent="0">
              <a:buNone/>
              <a:defRPr sz="2200" b="1"/>
            </a:lvl2pPr>
            <a:lvl3pPr marL="1016049" indent="0">
              <a:buNone/>
              <a:defRPr sz="2000" b="1"/>
            </a:lvl3pPr>
            <a:lvl4pPr marL="1524074" indent="0">
              <a:buNone/>
              <a:defRPr sz="1800" b="1"/>
            </a:lvl4pPr>
            <a:lvl5pPr marL="2032099" indent="0">
              <a:buNone/>
              <a:defRPr sz="1800" b="1"/>
            </a:lvl5pPr>
            <a:lvl6pPr marL="2540124" indent="0">
              <a:buNone/>
              <a:defRPr sz="1800" b="1"/>
            </a:lvl6pPr>
            <a:lvl7pPr marL="3048149" indent="0">
              <a:buNone/>
              <a:defRPr sz="1800" b="1"/>
            </a:lvl7pPr>
            <a:lvl8pPr marL="3556173" indent="0">
              <a:buNone/>
              <a:defRPr sz="1800" b="1"/>
            </a:lvl8pPr>
            <a:lvl9pPr marL="4064198" indent="0">
              <a:buNone/>
              <a:defRPr sz="18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81" y="2416528"/>
            <a:ext cx="4489799" cy="439032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1947" y="1705681"/>
            <a:ext cx="4491563" cy="71084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8025" indent="0">
              <a:buNone/>
              <a:defRPr sz="2200" b="1"/>
            </a:lvl2pPr>
            <a:lvl3pPr marL="1016049" indent="0">
              <a:buNone/>
              <a:defRPr sz="2000" b="1"/>
            </a:lvl3pPr>
            <a:lvl4pPr marL="1524074" indent="0">
              <a:buNone/>
              <a:defRPr sz="1800" b="1"/>
            </a:lvl4pPr>
            <a:lvl5pPr marL="2032099" indent="0">
              <a:buNone/>
              <a:defRPr sz="1800" b="1"/>
            </a:lvl5pPr>
            <a:lvl6pPr marL="2540124" indent="0">
              <a:buNone/>
              <a:defRPr sz="1800" b="1"/>
            </a:lvl6pPr>
            <a:lvl7pPr marL="3048149" indent="0">
              <a:buNone/>
              <a:defRPr sz="1800" b="1"/>
            </a:lvl7pPr>
            <a:lvl8pPr marL="3556173" indent="0">
              <a:buNone/>
              <a:defRPr sz="1800" b="1"/>
            </a:lvl8pPr>
            <a:lvl9pPr marL="4064198" indent="0">
              <a:buNone/>
              <a:defRPr sz="18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1947" y="2416528"/>
            <a:ext cx="4491563" cy="439032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1663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8090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0182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80" y="303390"/>
            <a:ext cx="3343092" cy="129116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2899" y="303391"/>
            <a:ext cx="5680610" cy="6503459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80" y="1594556"/>
            <a:ext cx="3343092" cy="5212292"/>
          </a:xfrm>
        </p:spPr>
        <p:txBody>
          <a:bodyPr/>
          <a:lstStyle>
            <a:lvl1pPr marL="0" indent="0">
              <a:buNone/>
              <a:defRPr sz="1600"/>
            </a:lvl1pPr>
            <a:lvl2pPr marL="508025" indent="0">
              <a:buNone/>
              <a:defRPr sz="1300"/>
            </a:lvl2pPr>
            <a:lvl3pPr marL="1016049" indent="0">
              <a:buNone/>
              <a:defRPr sz="1100"/>
            </a:lvl3pPr>
            <a:lvl4pPr marL="1524074" indent="0">
              <a:buNone/>
              <a:defRPr sz="1000"/>
            </a:lvl4pPr>
            <a:lvl5pPr marL="2032099" indent="0">
              <a:buNone/>
              <a:defRPr sz="1000"/>
            </a:lvl5pPr>
            <a:lvl6pPr marL="2540124" indent="0">
              <a:buNone/>
              <a:defRPr sz="1000"/>
            </a:lvl6pPr>
            <a:lvl7pPr marL="3048149" indent="0">
              <a:buNone/>
              <a:defRPr sz="1000"/>
            </a:lvl7pPr>
            <a:lvl8pPr marL="3556173" indent="0">
              <a:buNone/>
              <a:defRPr sz="1000"/>
            </a:lvl8pPr>
            <a:lvl9pPr marL="4064198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6904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1742" y="5334001"/>
            <a:ext cx="6096953" cy="629709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1742" y="680861"/>
            <a:ext cx="6096953" cy="4572000"/>
          </a:xfrm>
        </p:spPr>
        <p:txBody>
          <a:bodyPr/>
          <a:lstStyle>
            <a:lvl1pPr marL="0" indent="0">
              <a:buNone/>
              <a:defRPr sz="3600"/>
            </a:lvl1pPr>
            <a:lvl2pPr marL="508025" indent="0">
              <a:buNone/>
              <a:defRPr sz="3100"/>
            </a:lvl2pPr>
            <a:lvl3pPr marL="1016049" indent="0">
              <a:buNone/>
              <a:defRPr sz="2700"/>
            </a:lvl3pPr>
            <a:lvl4pPr marL="1524074" indent="0">
              <a:buNone/>
              <a:defRPr sz="2200"/>
            </a:lvl4pPr>
            <a:lvl5pPr marL="2032099" indent="0">
              <a:buNone/>
              <a:defRPr sz="2200"/>
            </a:lvl5pPr>
            <a:lvl6pPr marL="2540124" indent="0">
              <a:buNone/>
              <a:defRPr sz="2200"/>
            </a:lvl6pPr>
            <a:lvl7pPr marL="3048149" indent="0">
              <a:buNone/>
              <a:defRPr sz="2200"/>
            </a:lvl7pPr>
            <a:lvl8pPr marL="3556173" indent="0">
              <a:buNone/>
              <a:defRPr sz="2200"/>
            </a:lvl8pPr>
            <a:lvl9pPr marL="4064198" indent="0">
              <a:buNone/>
              <a:defRPr sz="22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1742" y="5963710"/>
            <a:ext cx="6096953" cy="894291"/>
          </a:xfrm>
        </p:spPr>
        <p:txBody>
          <a:bodyPr/>
          <a:lstStyle>
            <a:lvl1pPr marL="0" indent="0">
              <a:buNone/>
              <a:defRPr sz="1600"/>
            </a:lvl1pPr>
            <a:lvl2pPr marL="508025" indent="0">
              <a:buNone/>
              <a:defRPr sz="1300"/>
            </a:lvl2pPr>
            <a:lvl3pPr marL="1016049" indent="0">
              <a:buNone/>
              <a:defRPr sz="1100"/>
            </a:lvl3pPr>
            <a:lvl4pPr marL="1524074" indent="0">
              <a:buNone/>
              <a:defRPr sz="1000"/>
            </a:lvl4pPr>
            <a:lvl5pPr marL="2032099" indent="0">
              <a:buNone/>
              <a:defRPr sz="1000"/>
            </a:lvl5pPr>
            <a:lvl6pPr marL="2540124" indent="0">
              <a:buNone/>
              <a:defRPr sz="1000"/>
            </a:lvl6pPr>
            <a:lvl7pPr marL="3048149" indent="0">
              <a:buNone/>
              <a:defRPr sz="1000"/>
            </a:lvl7pPr>
            <a:lvl8pPr marL="3556173" indent="0">
              <a:buNone/>
              <a:defRPr sz="1000"/>
            </a:lvl8pPr>
            <a:lvl9pPr marL="4064198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1042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8458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7151" y="305154"/>
            <a:ext cx="2286357" cy="650169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79" y="305154"/>
            <a:ext cx="6689712" cy="6501694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537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rgbClr val="D3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8208962" y="-12720637"/>
            <a:ext cx="16878301" cy="1510030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543301" y="4756150"/>
            <a:ext cx="9561513" cy="922020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070600"/>
            <a:ext cx="180340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37" tIns="45718" rIns="91437" bIns="45718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1" y="4876800"/>
            <a:ext cx="2819399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37" tIns="45718" rIns="91437" bIns="45718" anchor="ctr"/>
          <a:lstStyle>
            <a:lvl1pPr marL="0" indent="0" algn="ctr">
              <a:buFont typeface="Wingdings" pitchFamily="2" charset="2"/>
              <a:buNone/>
              <a:defRPr sz="1400"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224772050"/>
      </p:ext>
    </p:extLst>
  </p:cSld>
  <p:clrMapOvr>
    <a:masterClrMapping/>
  </p:clrMapOvr>
  <p:transition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661AE8F9-629C-4FDA-ABC3-87436E673F16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019934"/>
      </p:ext>
    </p:extLst>
  </p:cSld>
  <p:clrMapOvr>
    <a:masterClrMapping/>
  </p:clrMapOvr>
  <p:transition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6" y="4895850"/>
            <a:ext cx="8636000" cy="15144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6" y="3228975"/>
            <a:ext cx="8636000" cy="166687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5" indent="0">
              <a:buNone/>
              <a:defRPr sz="1800"/>
            </a:lvl2pPr>
            <a:lvl3pPr marL="914372" indent="0">
              <a:buNone/>
              <a:defRPr sz="1600"/>
            </a:lvl3pPr>
            <a:lvl4pPr marL="1371557" indent="0">
              <a:buNone/>
              <a:defRPr sz="1400"/>
            </a:lvl4pPr>
            <a:lvl5pPr marL="1828743" indent="0">
              <a:buNone/>
              <a:defRPr sz="1400"/>
            </a:lvl5pPr>
            <a:lvl6pPr marL="2285928" indent="0">
              <a:buNone/>
              <a:defRPr sz="1400"/>
            </a:lvl6pPr>
            <a:lvl7pPr marL="2743115" indent="0">
              <a:buNone/>
              <a:defRPr sz="1400"/>
            </a:lvl7pPr>
            <a:lvl8pPr marL="3200300" indent="0">
              <a:buNone/>
              <a:defRPr sz="1400"/>
            </a:lvl8pPr>
            <a:lvl9pPr marL="3657486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B7AC6501-BCE5-4548-95E3-4F4AFDF680C0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947075"/>
      </p:ext>
    </p:extLst>
  </p:cSld>
  <p:clrMapOvr>
    <a:masterClrMapping/>
  </p:clrMapOvr>
  <p:transition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1" y="2144714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4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CD936CF2-B846-4839-9586-AC0EFD1596D5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726138"/>
      </p:ext>
    </p:extLst>
  </p:cSld>
  <p:clrMapOvr>
    <a:masterClrMapping/>
  </p:clrMapOvr>
  <p:transition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1" y="304800"/>
            <a:ext cx="9145588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6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5" indent="0">
              <a:buNone/>
              <a:defRPr sz="2000" b="1"/>
            </a:lvl2pPr>
            <a:lvl3pPr marL="914372" indent="0">
              <a:buNone/>
              <a:defRPr sz="1800" b="1"/>
            </a:lvl3pPr>
            <a:lvl4pPr marL="1371557" indent="0">
              <a:buNone/>
              <a:defRPr sz="1600" b="1"/>
            </a:lvl4pPr>
            <a:lvl5pPr marL="1828743" indent="0">
              <a:buNone/>
              <a:defRPr sz="1600" b="1"/>
            </a:lvl5pPr>
            <a:lvl6pPr marL="2285928" indent="0">
              <a:buNone/>
              <a:defRPr sz="1600" b="1"/>
            </a:lvl6pPr>
            <a:lvl7pPr marL="2743115" indent="0">
              <a:buNone/>
              <a:defRPr sz="1600" b="1"/>
            </a:lvl7pPr>
            <a:lvl8pPr marL="3200300" indent="0">
              <a:buNone/>
              <a:defRPr sz="1600" b="1"/>
            </a:lvl8pPr>
            <a:lvl9pPr marL="3657486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6"/>
            <a:ext cx="4489450" cy="4391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2550" y="1704976"/>
            <a:ext cx="4491039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5" indent="0">
              <a:buNone/>
              <a:defRPr sz="2000" b="1"/>
            </a:lvl2pPr>
            <a:lvl3pPr marL="914372" indent="0">
              <a:buNone/>
              <a:defRPr sz="1800" b="1"/>
            </a:lvl3pPr>
            <a:lvl4pPr marL="1371557" indent="0">
              <a:buNone/>
              <a:defRPr sz="1600" b="1"/>
            </a:lvl4pPr>
            <a:lvl5pPr marL="1828743" indent="0">
              <a:buNone/>
              <a:defRPr sz="1600" b="1"/>
            </a:lvl5pPr>
            <a:lvl6pPr marL="2285928" indent="0">
              <a:buNone/>
              <a:defRPr sz="1600" b="1"/>
            </a:lvl6pPr>
            <a:lvl7pPr marL="2743115" indent="0">
              <a:buNone/>
              <a:defRPr sz="1600" b="1"/>
            </a:lvl7pPr>
            <a:lvl8pPr marL="3200300" indent="0">
              <a:buNone/>
              <a:defRPr sz="1600" b="1"/>
            </a:lvl8pPr>
            <a:lvl9pPr marL="3657486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2550" y="2416176"/>
            <a:ext cx="4491039" cy="4391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9EAE65B1-2B08-44B9-8E0B-E106A5DE5E9E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272942"/>
      </p:ext>
    </p:extLst>
  </p:cSld>
  <p:clrMapOvr>
    <a:masterClrMapping/>
  </p:clrMapOvr>
  <p:transition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6025C44A-AD2F-4633-AA7F-95DD33693A8B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56413"/>
      </p:ext>
    </p:extLst>
  </p:cSld>
  <p:clrMapOvr>
    <a:masterClrMapping/>
  </p:clrMapOvr>
  <p:transition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802F38FA-8741-45E3-A117-794338DE827C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306448"/>
      </p:ext>
    </p:extLst>
  </p:cSld>
  <p:clrMapOvr>
    <a:masterClrMapping/>
  </p:clrMapOvr>
  <p:transition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1" y="303214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3514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1" y="1593851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185" indent="0">
              <a:buNone/>
              <a:defRPr sz="1200"/>
            </a:lvl2pPr>
            <a:lvl3pPr marL="914372" indent="0">
              <a:buNone/>
              <a:defRPr sz="1000"/>
            </a:lvl3pPr>
            <a:lvl4pPr marL="1371557" indent="0">
              <a:buNone/>
              <a:defRPr sz="900"/>
            </a:lvl4pPr>
            <a:lvl5pPr marL="1828743" indent="0">
              <a:buNone/>
              <a:defRPr sz="900"/>
            </a:lvl5pPr>
            <a:lvl6pPr marL="2285928" indent="0">
              <a:buNone/>
              <a:defRPr sz="900"/>
            </a:lvl6pPr>
            <a:lvl7pPr marL="2743115" indent="0">
              <a:buNone/>
              <a:defRPr sz="900"/>
            </a:lvl7pPr>
            <a:lvl8pPr marL="3200300" indent="0">
              <a:buNone/>
              <a:defRPr sz="900"/>
            </a:lvl8pPr>
            <a:lvl9pPr marL="3657486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409201E1-724C-4603-A71D-D074A655A2DA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032247"/>
      </p:ext>
    </p:extLst>
  </p:cSld>
  <p:clrMapOvr>
    <a:masterClrMapping/>
  </p:clrMapOvr>
  <p:transition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2313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2313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185" indent="0">
              <a:buNone/>
              <a:defRPr sz="2800"/>
            </a:lvl2pPr>
            <a:lvl3pPr marL="914372" indent="0">
              <a:buNone/>
              <a:defRPr sz="2400"/>
            </a:lvl3pPr>
            <a:lvl4pPr marL="1371557" indent="0">
              <a:buNone/>
              <a:defRPr sz="2000"/>
            </a:lvl4pPr>
            <a:lvl5pPr marL="1828743" indent="0">
              <a:buNone/>
              <a:defRPr sz="2000"/>
            </a:lvl5pPr>
            <a:lvl6pPr marL="2285928" indent="0">
              <a:buNone/>
              <a:defRPr sz="2000"/>
            </a:lvl6pPr>
            <a:lvl7pPr marL="2743115" indent="0">
              <a:buNone/>
              <a:defRPr sz="2000"/>
            </a:lvl7pPr>
            <a:lvl8pPr marL="3200300" indent="0">
              <a:buNone/>
              <a:defRPr sz="2000"/>
            </a:lvl8pPr>
            <a:lvl9pPr marL="3657486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2313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185" indent="0">
              <a:buNone/>
              <a:defRPr sz="1200"/>
            </a:lvl2pPr>
            <a:lvl3pPr marL="914372" indent="0">
              <a:buNone/>
              <a:defRPr sz="1000"/>
            </a:lvl3pPr>
            <a:lvl4pPr marL="1371557" indent="0">
              <a:buNone/>
              <a:defRPr sz="900"/>
            </a:lvl4pPr>
            <a:lvl5pPr marL="1828743" indent="0">
              <a:buNone/>
              <a:defRPr sz="900"/>
            </a:lvl5pPr>
            <a:lvl6pPr marL="2285928" indent="0">
              <a:buNone/>
              <a:defRPr sz="900"/>
            </a:lvl6pPr>
            <a:lvl7pPr marL="2743115" indent="0">
              <a:buNone/>
              <a:defRPr sz="900"/>
            </a:lvl7pPr>
            <a:lvl8pPr marL="3200300" indent="0">
              <a:buNone/>
              <a:defRPr sz="900"/>
            </a:lvl8pPr>
            <a:lvl9pPr marL="3657486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7AB54157-530F-40D9-B0FD-C47530A605BD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781240"/>
      </p:ext>
    </p:extLst>
  </p:cSld>
  <p:clrMapOvr>
    <a:masterClrMapping/>
  </p:clrMapOvr>
  <p:transition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4EC8AB19-3785-4957-AC0F-E03A2D286F92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798905"/>
      </p:ext>
    </p:extLst>
  </p:cSld>
  <p:clrMapOvr>
    <a:masterClrMapping/>
  </p:clrMapOvr>
  <p:transition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1" y="696914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4"/>
            <a:ext cx="6800849" cy="601821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E1BE057F-4F94-4B64-82EA-1683210DDE67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446471"/>
      </p:ext>
    </p:extLst>
  </p:cSld>
  <p:clrMapOvr>
    <a:masterClrMapping/>
  </p:clrMapOvr>
  <p:transition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4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1409700" y="2144714"/>
            <a:ext cx="8572500" cy="4570412"/>
          </a:xfrm>
        </p:spPr>
        <p:txBody>
          <a:bodyPr/>
          <a:lstStyle/>
          <a:p>
            <a:r>
              <a:rPr lang="de-DE" smtClean="0"/>
              <a:t>Diagramm durch Klicken auf Symbol hinzufügen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086599" y="7315200"/>
            <a:ext cx="1447800" cy="304800"/>
          </a:xfrm>
        </p:spPr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62001" y="7315200"/>
            <a:ext cx="6248400" cy="304800"/>
          </a:xfrm>
        </p:spPr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1" y="7315200"/>
            <a:ext cx="1550988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469B9857-F343-46FC-8779-5B072B373ABC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424221"/>
      </p:ext>
    </p:extLst>
  </p:cSld>
  <p:clrMapOvr>
    <a:masterClrMapping/>
  </p:clrMapOvr>
  <p:transition>
    <p:zo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elfolie">
    <p:bg>
      <p:bgPr>
        <a:solidFill>
          <a:srgbClr val="D3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208963" y="-12720638"/>
            <a:ext cx="16878301" cy="15100301"/>
            <a:chOff x="0" y="0"/>
            <a:chExt cx="10632" cy="9512"/>
          </a:xfrm>
        </p:grpSpPr>
        <p:sp>
          <p:nvSpPr>
            <p:cNvPr id="5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6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3543300" y="4756150"/>
            <a:ext cx="9561513" cy="9220200"/>
            <a:chOff x="0" y="0"/>
            <a:chExt cx="6024" cy="5808"/>
          </a:xfrm>
        </p:grpSpPr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070600"/>
            <a:ext cx="1804987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Klicken Sie, um das Titelformat zu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4876800"/>
            <a:ext cx="2819400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 anchor="ctr"/>
          <a:lstStyle>
            <a:lvl1pPr marL="0" indent="0" algn="ctr">
              <a:buFontTx/>
              <a:buNone/>
              <a:defRPr sz="1400"/>
            </a:lvl1pPr>
          </a:lstStyle>
          <a:p>
            <a:pPr lvl="0"/>
            <a:r>
              <a:rPr lang="de-DE" altLang="de-DE" noProof="0" smtClean="0"/>
              <a:t>Klicken Sie, um das Format des Untertitel-Masters zu bearbeiten.</a:t>
            </a:r>
          </a:p>
        </p:txBody>
      </p:sp>
    </p:spTree>
    <p:extLst>
      <p:ext uri="{BB962C8B-B14F-4D97-AF65-F5344CB8AC3E}">
        <p14:creationId xmlns:p14="http://schemas.microsoft.com/office/powerpoint/2010/main" val="31069081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5408E5A7-0AC2-4EBA-ACFA-6A90A209EDA6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989466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FDC132E3-CC4F-4EAC-9A14-C86BE5B915F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3540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0" y="2144713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3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60D6E022-DAF9-42F4-BC13-8FE13A433C6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0111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5588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2550" y="1704975"/>
            <a:ext cx="4491038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2550" y="2416175"/>
            <a:ext cx="4491038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45193AED-EBE1-4F55-9CC8-1835123C8BCA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385421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1FB54CA4-6A44-4FF0-896D-EA6D54CB3CCA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273627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13AB922A-FA99-4B64-84C1-8FAA8ACB4325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748805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3513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359C56A6-532C-4DB4-88AB-C86D85BD30D8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148262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2313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2313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2313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8C03EB0E-63EC-41EA-AF0F-791EE163736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59179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CE4BAD0D-3C71-4E77-A14A-82A97B5C8E1A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532785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0" y="696913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3"/>
            <a:ext cx="6800850" cy="601821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303F6A6A-85C7-4662-8932-5B3287B71D87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09803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3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1409700" y="2144713"/>
            <a:ext cx="8572500" cy="4570412"/>
          </a:xfrm>
        </p:spPr>
        <p:txBody>
          <a:bodyPr/>
          <a:lstStyle/>
          <a:p>
            <a:pPr lvl="0"/>
            <a:endParaRPr lang="de-DE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C075414F-2BCD-4B41-9EAF-83CDFD5ABE41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09233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elfolie">
    <p:bg>
      <p:bgPr>
        <a:solidFill>
          <a:srgbClr val="D3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208963" y="-12720638"/>
            <a:ext cx="16878301" cy="15100301"/>
            <a:chOff x="0" y="0"/>
            <a:chExt cx="10632" cy="9512"/>
          </a:xfrm>
        </p:grpSpPr>
        <p:sp>
          <p:nvSpPr>
            <p:cNvPr id="5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6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3543300" y="4756150"/>
            <a:ext cx="9561513" cy="9220200"/>
            <a:chOff x="0" y="0"/>
            <a:chExt cx="6024" cy="5808"/>
          </a:xfrm>
        </p:grpSpPr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070600"/>
            <a:ext cx="1804987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Klicken Sie, um das Titelformat zu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4876800"/>
            <a:ext cx="2819400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 anchor="ctr"/>
          <a:lstStyle>
            <a:lvl1pPr marL="0" indent="0" algn="ctr">
              <a:buFontTx/>
              <a:buNone/>
              <a:defRPr sz="1400"/>
            </a:lvl1pPr>
          </a:lstStyle>
          <a:p>
            <a:pPr lvl="0"/>
            <a:r>
              <a:rPr lang="de-DE" altLang="de-DE" noProof="0" smtClean="0"/>
              <a:t>Klicken Sie, um das Format des Untertitel-Masters zu bearbeiten.</a:t>
            </a:r>
          </a:p>
        </p:txBody>
      </p:sp>
    </p:spTree>
    <p:extLst>
      <p:ext uri="{BB962C8B-B14F-4D97-AF65-F5344CB8AC3E}">
        <p14:creationId xmlns:p14="http://schemas.microsoft.com/office/powerpoint/2010/main" val="33276335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5408E5A7-0AC2-4EBA-ACFA-6A90A209EDA6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423168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FDC132E3-CC4F-4EAC-9A14-C86BE5B915F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787468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0" y="2144713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3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60D6E022-DAF9-42F4-BC13-8FE13A433C6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34241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5588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2550" y="1704975"/>
            <a:ext cx="4491038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2550" y="2416175"/>
            <a:ext cx="4491038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45193AED-EBE1-4F55-9CC8-1835123C8BCA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721040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1FB54CA4-6A44-4FF0-896D-EA6D54CB3CCA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226497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13AB922A-FA99-4B64-84C1-8FAA8ACB4325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09605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3513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359C56A6-532C-4DB4-88AB-C86D85BD30D8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65326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2313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2313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2313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8C03EB0E-63EC-41EA-AF0F-791EE163736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155563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CE4BAD0D-3C71-4E77-A14A-82A97B5C8E1A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512776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0" y="696913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3"/>
            <a:ext cx="6800850" cy="601821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303F6A6A-85C7-4662-8932-5B3287B71D87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366659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3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1409700" y="2144713"/>
            <a:ext cx="8572500" cy="4570412"/>
          </a:xfrm>
        </p:spPr>
        <p:txBody>
          <a:bodyPr/>
          <a:lstStyle/>
          <a:p>
            <a:pPr lvl="0"/>
            <a:endParaRPr lang="de-DE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C075414F-2BCD-4B41-9EAF-83CDFD5ABE41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64368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62119" y="2367141"/>
            <a:ext cx="8637350" cy="1633361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238" y="4318000"/>
            <a:ext cx="7113112" cy="19473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8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6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4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2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0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8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6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4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7290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55031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2695" y="4896557"/>
            <a:ext cx="8637350" cy="1513417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2695" y="3229683"/>
            <a:ext cx="8637350" cy="1666874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802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604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40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20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401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481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561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641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35150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8079" y="1778000"/>
            <a:ext cx="4488035" cy="5028848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65475" y="1778000"/>
            <a:ext cx="4488035" cy="5028848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50421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81" y="1705681"/>
            <a:ext cx="4489799" cy="71084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8025" indent="0">
              <a:buNone/>
              <a:defRPr sz="2200" b="1"/>
            </a:lvl2pPr>
            <a:lvl3pPr marL="1016049" indent="0">
              <a:buNone/>
              <a:defRPr sz="2000" b="1"/>
            </a:lvl3pPr>
            <a:lvl4pPr marL="1524074" indent="0">
              <a:buNone/>
              <a:defRPr sz="1800" b="1"/>
            </a:lvl4pPr>
            <a:lvl5pPr marL="2032099" indent="0">
              <a:buNone/>
              <a:defRPr sz="1800" b="1"/>
            </a:lvl5pPr>
            <a:lvl6pPr marL="2540124" indent="0">
              <a:buNone/>
              <a:defRPr sz="1800" b="1"/>
            </a:lvl6pPr>
            <a:lvl7pPr marL="3048149" indent="0">
              <a:buNone/>
              <a:defRPr sz="1800" b="1"/>
            </a:lvl7pPr>
            <a:lvl8pPr marL="3556173" indent="0">
              <a:buNone/>
              <a:defRPr sz="1800" b="1"/>
            </a:lvl8pPr>
            <a:lvl9pPr marL="4064198" indent="0">
              <a:buNone/>
              <a:defRPr sz="18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81" y="2416528"/>
            <a:ext cx="4489799" cy="439032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1947" y="1705681"/>
            <a:ext cx="4491563" cy="71084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8025" indent="0">
              <a:buNone/>
              <a:defRPr sz="2200" b="1"/>
            </a:lvl2pPr>
            <a:lvl3pPr marL="1016049" indent="0">
              <a:buNone/>
              <a:defRPr sz="2000" b="1"/>
            </a:lvl3pPr>
            <a:lvl4pPr marL="1524074" indent="0">
              <a:buNone/>
              <a:defRPr sz="1800" b="1"/>
            </a:lvl4pPr>
            <a:lvl5pPr marL="2032099" indent="0">
              <a:buNone/>
              <a:defRPr sz="1800" b="1"/>
            </a:lvl5pPr>
            <a:lvl6pPr marL="2540124" indent="0">
              <a:buNone/>
              <a:defRPr sz="1800" b="1"/>
            </a:lvl6pPr>
            <a:lvl7pPr marL="3048149" indent="0">
              <a:buNone/>
              <a:defRPr sz="1800" b="1"/>
            </a:lvl7pPr>
            <a:lvl8pPr marL="3556173" indent="0">
              <a:buNone/>
              <a:defRPr sz="1800" b="1"/>
            </a:lvl8pPr>
            <a:lvl9pPr marL="4064198" indent="0">
              <a:buNone/>
              <a:defRPr sz="18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1947" y="2416528"/>
            <a:ext cx="4491563" cy="439032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6508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19590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05385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80" y="303390"/>
            <a:ext cx="3343092" cy="129116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2899" y="303391"/>
            <a:ext cx="5680610" cy="6503459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80" y="1594556"/>
            <a:ext cx="3343092" cy="5212292"/>
          </a:xfrm>
        </p:spPr>
        <p:txBody>
          <a:bodyPr/>
          <a:lstStyle>
            <a:lvl1pPr marL="0" indent="0">
              <a:buNone/>
              <a:defRPr sz="1600"/>
            </a:lvl1pPr>
            <a:lvl2pPr marL="508025" indent="0">
              <a:buNone/>
              <a:defRPr sz="1300"/>
            </a:lvl2pPr>
            <a:lvl3pPr marL="1016049" indent="0">
              <a:buNone/>
              <a:defRPr sz="1100"/>
            </a:lvl3pPr>
            <a:lvl4pPr marL="1524074" indent="0">
              <a:buNone/>
              <a:defRPr sz="1000"/>
            </a:lvl4pPr>
            <a:lvl5pPr marL="2032099" indent="0">
              <a:buNone/>
              <a:defRPr sz="1000"/>
            </a:lvl5pPr>
            <a:lvl6pPr marL="2540124" indent="0">
              <a:buNone/>
              <a:defRPr sz="1000"/>
            </a:lvl6pPr>
            <a:lvl7pPr marL="3048149" indent="0">
              <a:buNone/>
              <a:defRPr sz="1000"/>
            </a:lvl7pPr>
            <a:lvl8pPr marL="3556173" indent="0">
              <a:buNone/>
              <a:defRPr sz="1000"/>
            </a:lvl8pPr>
            <a:lvl9pPr marL="4064198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5624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1742" y="5334001"/>
            <a:ext cx="6096953" cy="629709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1742" y="680861"/>
            <a:ext cx="6096953" cy="4572000"/>
          </a:xfrm>
        </p:spPr>
        <p:txBody>
          <a:bodyPr/>
          <a:lstStyle>
            <a:lvl1pPr marL="0" indent="0">
              <a:buNone/>
              <a:defRPr sz="3600"/>
            </a:lvl1pPr>
            <a:lvl2pPr marL="508025" indent="0">
              <a:buNone/>
              <a:defRPr sz="3100"/>
            </a:lvl2pPr>
            <a:lvl3pPr marL="1016049" indent="0">
              <a:buNone/>
              <a:defRPr sz="2700"/>
            </a:lvl3pPr>
            <a:lvl4pPr marL="1524074" indent="0">
              <a:buNone/>
              <a:defRPr sz="2200"/>
            </a:lvl4pPr>
            <a:lvl5pPr marL="2032099" indent="0">
              <a:buNone/>
              <a:defRPr sz="2200"/>
            </a:lvl5pPr>
            <a:lvl6pPr marL="2540124" indent="0">
              <a:buNone/>
              <a:defRPr sz="2200"/>
            </a:lvl6pPr>
            <a:lvl7pPr marL="3048149" indent="0">
              <a:buNone/>
              <a:defRPr sz="2200"/>
            </a:lvl7pPr>
            <a:lvl8pPr marL="3556173" indent="0">
              <a:buNone/>
              <a:defRPr sz="2200"/>
            </a:lvl8pPr>
            <a:lvl9pPr marL="4064198" indent="0">
              <a:buNone/>
              <a:defRPr sz="22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1742" y="5963710"/>
            <a:ext cx="6096953" cy="894291"/>
          </a:xfrm>
        </p:spPr>
        <p:txBody>
          <a:bodyPr/>
          <a:lstStyle>
            <a:lvl1pPr marL="0" indent="0">
              <a:buNone/>
              <a:defRPr sz="1600"/>
            </a:lvl1pPr>
            <a:lvl2pPr marL="508025" indent="0">
              <a:buNone/>
              <a:defRPr sz="1300"/>
            </a:lvl2pPr>
            <a:lvl3pPr marL="1016049" indent="0">
              <a:buNone/>
              <a:defRPr sz="1100"/>
            </a:lvl3pPr>
            <a:lvl4pPr marL="1524074" indent="0">
              <a:buNone/>
              <a:defRPr sz="1000"/>
            </a:lvl4pPr>
            <a:lvl5pPr marL="2032099" indent="0">
              <a:buNone/>
              <a:defRPr sz="1000"/>
            </a:lvl5pPr>
            <a:lvl6pPr marL="2540124" indent="0">
              <a:buNone/>
              <a:defRPr sz="1000"/>
            </a:lvl6pPr>
            <a:lvl7pPr marL="3048149" indent="0">
              <a:buNone/>
              <a:defRPr sz="1000"/>
            </a:lvl7pPr>
            <a:lvl8pPr marL="3556173" indent="0">
              <a:buNone/>
              <a:defRPr sz="1000"/>
            </a:lvl8pPr>
            <a:lvl9pPr marL="4064198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97528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2184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67151" y="305154"/>
            <a:ext cx="2286357" cy="650169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8079" y="305154"/>
            <a:ext cx="6689712" cy="6501694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96211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elfolie">
    <p:bg>
      <p:bgPr>
        <a:solidFill>
          <a:srgbClr val="D3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208963" y="-12720638"/>
            <a:ext cx="16878301" cy="15100301"/>
            <a:chOff x="0" y="0"/>
            <a:chExt cx="10632" cy="9512"/>
          </a:xfrm>
        </p:grpSpPr>
        <p:sp>
          <p:nvSpPr>
            <p:cNvPr id="5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6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3543300" y="4756150"/>
            <a:ext cx="9561513" cy="9220200"/>
            <a:chOff x="0" y="0"/>
            <a:chExt cx="6024" cy="5808"/>
          </a:xfrm>
        </p:grpSpPr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070600"/>
            <a:ext cx="1804987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Klicken Sie, um das Titelformat zu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4876800"/>
            <a:ext cx="2819400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40" tIns="45720" rIns="91440" bIns="45720" anchor="ctr"/>
          <a:lstStyle>
            <a:lvl1pPr marL="0" indent="0" algn="ctr">
              <a:buFontTx/>
              <a:buNone/>
              <a:defRPr sz="1400"/>
            </a:lvl1pPr>
          </a:lstStyle>
          <a:p>
            <a:pPr lvl="0"/>
            <a:r>
              <a:rPr lang="de-DE" altLang="de-DE" noProof="0" smtClean="0"/>
              <a:t>Klicken Sie, um das Format des Untertitel-Masters zu bearbeiten.</a:t>
            </a:r>
          </a:p>
        </p:txBody>
      </p:sp>
    </p:spTree>
    <p:extLst>
      <p:ext uri="{BB962C8B-B14F-4D97-AF65-F5344CB8AC3E}">
        <p14:creationId xmlns:p14="http://schemas.microsoft.com/office/powerpoint/2010/main" val="33014588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6183F8F7-58C7-47BE-963D-6FB0EC58AF39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396426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E9B6D46A-0B88-45F9-AEBD-CCBD55A8099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368816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0" y="2144713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3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97F68842-8D71-4D73-A142-33FF13B0A52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983485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5588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2550" y="1704975"/>
            <a:ext cx="4491038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2550" y="2416175"/>
            <a:ext cx="4491038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34A9658E-363A-4E5A-B9CF-8EC21D99EFCE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74117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7B46A3D7-DB32-4726-A850-3DDBD32840E5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939145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09A8AFF9-2A48-4155-8BF5-C84CF37D5C5F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130591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3513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9A9070FA-CE80-4212-A92D-8D6B380C7C0B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064890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2313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2313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2313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3E20F065-028A-43E9-B080-DAF15290CF95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083935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5D90C64A-1665-4CD6-A16A-FB97C7170393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899665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0" y="696913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3"/>
            <a:ext cx="6800850" cy="601821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CD9E3A9C-3654-4E46-AE8D-F8CBD30C531E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526581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3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1409700" y="2144713"/>
            <a:ext cx="8572500" cy="4570412"/>
          </a:xfrm>
        </p:spPr>
        <p:txBody>
          <a:bodyPr/>
          <a:lstStyle/>
          <a:p>
            <a:pPr lvl="0"/>
            <a:endParaRPr lang="de-DE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BA8CD56C-D0C4-4CC2-87E8-77E0CABF4280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668125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8208962" y="-12720637"/>
            <a:ext cx="16878301" cy="1510030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de-DE" sz="51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543301" y="4756150"/>
            <a:ext cx="9561513" cy="922020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070600"/>
            <a:ext cx="180340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37" tIns="45718" rIns="91437" bIns="45718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1" y="4876800"/>
            <a:ext cx="2819399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37" tIns="45718" rIns="91437" bIns="45718" anchor="ctr"/>
          <a:lstStyle>
            <a:lvl1pPr marL="0" indent="0" algn="ctr">
              <a:buFont typeface="Wingdings" pitchFamily="2" charset="2"/>
              <a:buNone/>
              <a:defRPr sz="1400"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15074235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525444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6" y="4895850"/>
            <a:ext cx="8636000" cy="15144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6" y="3228975"/>
            <a:ext cx="8636000" cy="166687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5" indent="0">
              <a:buNone/>
              <a:defRPr sz="1800"/>
            </a:lvl2pPr>
            <a:lvl3pPr marL="914372" indent="0">
              <a:buNone/>
              <a:defRPr sz="1600"/>
            </a:lvl3pPr>
            <a:lvl4pPr marL="1371557" indent="0">
              <a:buNone/>
              <a:defRPr sz="1400"/>
            </a:lvl4pPr>
            <a:lvl5pPr marL="1828743" indent="0">
              <a:buNone/>
              <a:defRPr sz="1400"/>
            </a:lvl5pPr>
            <a:lvl6pPr marL="2285928" indent="0">
              <a:buNone/>
              <a:defRPr sz="1400"/>
            </a:lvl6pPr>
            <a:lvl7pPr marL="2743115" indent="0">
              <a:buNone/>
              <a:defRPr sz="1400"/>
            </a:lvl7pPr>
            <a:lvl8pPr marL="3200300" indent="0">
              <a:buNone/>
              <a:defRPr sz="1400"/>
            </a:lvl8pPr>
            <a:lvl9pPr marL="3657486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dirty="0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 dirty="0" smtClean="0">
                <a:solidFill>
                  <a:srgbClr val="000000"/>
                </a:solidFill>
              </a:rPr>
              <a:t> Folie </a:t>
            </a:r>
            <a:fld id="{2238394C-7BED-47FB-85F6-5C4D070440D6}" type="slidenum">
              <a:rPr lang="de-DE" altLang="de-DE" smtClean="0">
                <a:solidFill>
                  <a:srgbClr val="000000"/>
                </a:solidFill>
              </a:rPr>
              <a:pPr/>
              <a:t>‹Nr.›</a:t>
            </a:fld>
            <a:r>
              <a:rPr lang="de-DE" altLang="de-DE" dirty="0" smtClean="0">
                <a:solidFill>
                  <a:srgbClr val="FFFFFF"/>
                </a:solidFill>
              </a:rPr>
              <a:t> </a:t>
            </a:r>
            <a:endParaRPr lang="de-DE" alt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1195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1" y="2144714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4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2B7555A9-76CA-45DA-8C58-663CBB2122E1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105137"/>
      </p:ext>
    </p:extLst>
  </p:cSld>
  <p:clrMapOvr>
    <a:masterClrMapping/>
  </p:clrMapOvr>
  <p:transition>
    <p:zoom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1" y="304800"/>
            <a:ext cx="9145588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6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5" indent="0">
              <a:buNone/>
              <a:defRPr sz="2000" b="1"/>
            </a:lvl2pPr>
            <a:lvl3pPr marL="914372" indent="0">
              <a:buNone/>
              <a:defRPr sz="1800" b="1"/>
            </a:lvl3pPr>
            <a:lvl4pPr marL="1371557" indent="0">
              <a:buNone/>
              <a:defRPr sz="1600" b="1"/>
            </a:lvl4pPr>
            <a:lvl5pPr marL="1828743" indent="0">
              <a:buNone/>
              <a:defRPr sz="1600" b="1"/>
            </a:lvl5pPr>
            <a:lvl6pPr marL="2285928" indent="0">
              <a:buNone/>
              <a:defRPr sz="1600" b="1"/>
            </a:lvl6pPr>
            <a:lvl7pPr marL="2743115" indent="0">
              <a:buNone/>
              <a:defRPr sz="1600" b="1"/>
            </a:lvl7pPr>
            <a:lvl8pPr marL="3200300" indent="0">
              <a:buNone/>
              <a:defRPr sz="1600" b="1"/>
            </a:lvl8pPr>
            <a:lvl9pPr marL="3657486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6"/>
            <a:ext cx="4489450" cy="4391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2550" y="1704976"/>
            <a:ext cx="4491039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5" indent="0">
              <a:buNone/>
              <a:defRPr sz="2000" b="1"/>
            </a:lvl2pPr>
            <a:lvl3pPr marL="914372" indent="0">
              <a:buNone/>
              <a:defRPr sz="1800" b="1"/>
            </a:lvl3pPr>
            <a:lvl4pPr marL="1371557" indent="0">
              <a:buNone/>
              <a:defRPr sz="1600" b="1"/>
            </a:lvl4pPr>
            <a:lvl5pPr marL="1828743" indent="0">
              <a:buNone/>
              <a:defRPr sz="1600" b="1"/>
            </a:lvl5pPr>
            <a:lvl6pPr marL="2285928" indent="0">
              <a:buNone/>
              <a:defRPr sz="1600" b="1"/>
            </a:lvl6pPr>
            <a:lvl7pPr marL="2743115" indent="0">
              <a:buNone/>
              <a:defRPr sz="1600" b="1"/>
            </a:lvl7pPr>
            <a:lvl8pPr marL="3200300" indent="0">
              <a:buNone/>
              <a:defRPr sz="1600" b="1"/>
            </a:lvl8pPr>
            <a:lvl9pPr marL="3657486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2550" y="2416176"/>
            <a:ext cx="4491039" cy="4391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443B44DE-28D4-448C-AF11-626AC0714949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095507"/>
      </p:ext>
    </p:extLst>
  </p:cSld>
  <p:clrMapOvr>
    <a:masterClrMapping/>
  </p:clrMapOvr>
  <p:transition>
    <p:zoom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16AD2BC1-D943-4EE2-BD08-6812F8F4AA9E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326026"/>
      </p:ext>
    </p:extLst>
  </p:cSld>
  <p:clrMapOvr>
    <a:masterClrMapping/>
  </p:clrMapOvr>
  <p:transition>
    <p:zoom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3648499"/>
      </p:ext>
    </p:extLst>
  </p:cSld>
  <p:clrMapOvr>
    <a:masterClrMapping/>
  </p:clrMapOvr>
  <p:transition>
    <p:zoom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1" y="303214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3514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1" y="1593851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185" indent="0">
              <a:buNone/>
              <a:defRPr sz="1200"/>
            </a:lvl2pPr>
            <a:lvl3pPr marL="914372" indent="0">
              <a:buNone/>
              <a:defRPr sz="1000"/>
            </a:lvl3pPr>
            <a:lvl4pPr marL="1371557" indent="0">
              <a:buNone/>
              <a:defRPr sz="900"/>
            </a:lvl4pPr>
            <a:lvl5pPr marL="1828743" indent="0">
              <a:buNone/>
              <a:defRPr sz="900"/>
            </a:lvl5pPr>
            <a:lvl6pPr marL="2285928" indent="0">
              <a:buNone/>
              <a:defRPr sz="900"/>
            </a:lvl6pPr>
            <a:lvl7pPr marL="2743115" indent="0">
              <a:buNone/>
              <a:defRPr sz="900"/>
            </a:lvl7pPr>
            <a:lvl8pPr marL="3200300" indent="0">
              <a:buNone/>
              <a:defRPr sz="900"/>
            </a:lvl8pPr>
            <a:lvl9pPr marL="3657486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644B482C-ED7A-459F-A19B-DF668C7D64D7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159124"/>
      </p:ext>
    </p:extLst>
  </p:cSld>
  <p:clrMapOvr>
    <a:masterClrMapping/>
  </p:clrMapOvr>
  <p:transition>
    <p:zoom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2313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2313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185" indent="0">
              <a:buNone/>
              <a:defRPr sz="2800"/>
            </a:lvl2pPr>
            <a:lvl3pPr marL="914372" indent="0">
              <a:buNone/>
              <a:defRPr sz="2400"/>
            </a:lvl3pPr>
            <a:lvl4pPr marL="1371557" indent="0">
              <a:buNone/>
              <a:defRPr sz="2000"/>
            </a:lvl4pPr>
            <a:lvl5pPr marL="1828743" indent="0">
              <a:buNone/>
              <a:defRPr sz="2000"/>
            </a:lvl5pPr>
            <a:lvl6pPr marL="2285928" indent="0">
              <a:buNone/>
              <a:defRPr sz="2000"/>
            </a:lvl6pPr>
            <a:lvl7pPr marL="2743115" indent="0">
              <a:buNone/>
              <a:defRPr sz="2000"/>
            </a:lvl7pPr>
            <a:lvl8pPr marL="3200300" indent="0">
              <a:buNone/>
              <a:defRPr sz="2000"/>
            </a:lvl8pPr>
            <a:lvl9pPr marL="3657486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2313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185" indent="0">
              <a:buNone/>
              <a:defRPr sz="1200"/>
            </a:lvl2pPr>
            <a:lvl3pPr marL="914372" indent="0">
              <a:buNone/>
              <a:defRPr sz="1000"/>
            </a:lvl3pPr>
            <a:lvl4pPr marL="1371557" indent="0">
              <a:buNone/>
              <a:defRPr sz="900"/>
            </a:lvl4pPr>
            <a:lvl5pPr marL="1828743" indent="0">
              <a:buNone/>
              <a:defRPr sz="900"/>
            </a:lvl5pPr>
            <a:lvl6pPr marL="2285928" indent="0">
              <a:buNone/>
              <a:defRPr sz="900"/>
            </a:lvl6pPr>
            <a:lvl7pPr marL="2743115" indent="0">
              <a:buNone/>
              <a:defRPr sz="900"/>
            </a:lvl7pPr>
            <a:lvl8pPr marL="3200300" indent="0">
              <a:buNone/>
              <a:defRPr sz="900"/>
            </a:lvl8pPr>
            <a:lvl9pPr marL="3657486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AFA28D1D-87E6-4FEF-B5CF-07BFBB23CAF9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548580"/>
      </p:ext>
    </p:extLst>
  </p:cSld>
  <p:clrMapOvr>
    <a:masterClrMapping/>
  </p:clrMapOvr>
  <p:transition>
    <p:zoom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1706D26F-54E5-4607-8B47-204CC656137F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223373"/>
      </p:ext>
    </p:extLst>
  </p:cSld>
  <p:clrMapOvr>
    <a:masterClrMapping/>
  </p:clrMapOvr>
  <p:transition>
    <p:zoom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1" y="696914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4"/>
            <a:ext cx="6800849" cy="601821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31A2EC36-EB44-4BFD-AF38-BE763654C72F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562695"/>
      </p:ext>
    </p:extLst>
  </p:cSld>
  <p:clrMapOvr>
    <a:masterClrMapping/>
  </p:clrMapOvr>
  <p:transition>
    <p:zoom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4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1409700" y="2144714"/>
            <a:ext cx="8572500" cy="4570412"/>
          </a:xfrm>
        </p:spPr>
        <p:txBody>
          <a:bodyPr/>
          <a:lstStyle/>
          <a:p>
            <a:r>
              <a:rPr lang="de-DE" smtClean="0"/>
              <a:t>Diagramm durch Klicken auf Symbol hinzufügen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7086599" y="7315200"/>
            <a:ext cx="1447800" cy="304800"/>
          </a:xfrm>
        </p:spPr>
        <p:txBody>
          <a:bodyPr/>
          <a:lstStyle>
            <a:lvl1pPr>
              <a:defRPr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62001" y="7315200"/>
            <a:ext cx="6248400" cy="304800"/>
          </a:xfrm>
        </p:spPr>
        <p:txBody>
          <a:bodyPr/>
          <a:lstStyle>
            <a:lvl1pPr>
              <a:defRPr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1" y="7315200"/>
            <a:ext cx="1550988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379B43EE-E02A-4B75-A7E0-60CD835B633F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824553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9527" y="7326313"/>
            <a:ext cx="10152063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8" rIns="91437" bIns="45718" anchor="ctr"/>
          <a:lstStyle/>
          <a:p>
            <a:endParaRPr lang="de-DE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4"/>
            <a:ext cx="92710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4"/>
            <a:ext cx="8572500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6599" y="7315200"/>
            <a:ext cx="1447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defTabSz="1015968">
              <a:defRPr sz="1200"/>
            </a:lvl1pPr>
          </a:lstStyle>
          <a:p>
            <a:endParaRPr lang="de-DE" altLang="de-DE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1" y="7315200"/>
            <a:ext cx="6248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defTabSz="1015968">
              <a:defRPr sz="1200" b="1"/>
            </a:lvl1pPr>
          </a:lstStyle>
          <a:p>
            <a:endParaRPr lang="de-DE" altLang="de-DE" sz="1600" b="0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1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algn="r" defTabSz="1015968">
              <a:defRPr sz="1200"/>
            </a:lvl1pPr>
          </a:lstStyle>
          <a:p>
            <a:r>
              <a:rPr lang="de-DE" altLang="de-DE" dirty="0" smtClean="0"/>
              <a:t> Folie 1</a:t>
            </a:r>
            <a:r>
              <a:rPr lang="de-DE" altLang="de-DE" dirty="0" smtClean="0">
                <a:solidFill>
                  <a:schemeClr val="bg1"/>
                </a:solidFill>
              </a:rPr>
              <a:t> </a:t>
            </a:r>
            <a:endParaRPr lang="de-DE" altLang="de-DE" dirty="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303" y="3450925"/>
            <a:ext cx="205259" cy="71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5" tIns="50803" rIns="101605" bIns="50803" anchor="ctr">
            <a:spAutoFit/>
          </a:bodyPr>
          <a:lstStyle>
            <a:lvl1pPr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altLang="de-DE" sz="40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ransition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185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372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557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743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285741" indent="-285741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93726" indent="-317490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2pPr>
      <a:lvl3pPr marL="1238211" indent="-253993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82698" indent="-253993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158933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16118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073305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530490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3987676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5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2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7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43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28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15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00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86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08081" y="305153"/>
            <a:ext cx="9145429" cy="1270000"/>
          </a:xfrm>
          <a:prstGeom prst="rect">
            <a:avLst/>
          </a:prstGeom>
        </p:spPr>
        <p:txBody>
          <a:bodyPr vert="horz" lIns="101605" tIns="50803" rIns="101605" bIns="50803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81" y="1778000"/>
            <a:ext cx="9145429" cy="5028848"/>
          </a:xfrm>
          <a:prstGeom prst="rect">
            <a:avLst/>
          </a:prstGeom>
        </p:spPr>
        <p:txBody>
          <a:bodyPr vert="horz" lIns="101605" tIns="50803" rIns="101605" bIns="50803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508081" y="7062613"/>
            <a:ext cx="2371037" cy="405694"/>
          </a:xfrm>
          <a:prstGeom prst="rect">
            <a:avLst/>
          </a:prstGeom>
        </p:spPr>
        <p:txBody>
          <a:bodyPr vert="horz" lIns="101605" tIns="50803" rIns="101605" bIns="5080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6049" eaLnBrk="1" fontAlgn="auto" hangingPunct="1">
              <a:spcBef>
                <a:spcPts val="0"/>
              </a:spcBef>
              <a:spcAft>
                <a:spcPts val="0"/>
              </a:spcAft>
            </a:pPr>
            <a:endParaRPr lang="de-DE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471876" y="7062613"/>
            <a:ext cx="3217836" cy="405694"/>
          </a:xfrm>
          <a:prstGeom prst="rect">
            <a:avLst/>
          </a:prstGeom>
        </p:spPr>
        <p:txBody>
          <a:bodyPr vert="horz" lIns="101605" tIns="50803" rIns="101605" bIns="5080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6049" eaLnBrk="1" fontAlgn="auto" hangingPunct="1">
              <a:spcBef>
                <a:spcPts val="0"/>
              </a:spcBef>
              <a:spcAft>
                <a:spcPts val="0"/>
              </a:spcAft>
            </a:pPr>
            <a:endParaRPr lang="de-DE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282473" y="7062613"/>
            <a:ext cx="2371037" cy="405694"/>
          </a:xfrm>
          <a:prstGeom prst="rect">
            <a:avLst/>
          </a:prstGeom>
        </p:spPr>
        <p:txBody>
          <a:bodyPr vert="horz" lIns="101605" tIns="50803" rIns="101605" bIns="5080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6049" eaLnBrk="1" fontAlgn="auto" hangingPunct="1">
              <a:spcBef>
                <a:spcPts val="0"/>
              </a:spcBef>
              <a:spcAft>
                <a:spcPts val="0"/>
              </a:spcAft>
            </a:pPr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016049" eaLnBrk="1" fontAlgn="auto" hangingPunct="1">
                <a:spcBef>
                  <a:spcPts val="0"/>
                </a:spcBef>
                <a:spcAft>
                  <a:spcPts val="0"/>
                </a:spcAft>
              </a:pPr>
              <a:t>‹Nr.›</a:t>
            </a:fld>
            <a:endParaRPr lang="de-DE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257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hdr="0" ftr="0" dt="0"/>
  <p:txStyles>
    <p:titleStyle>
      <a:lvl1pPr algn="ctr" defTabSz="1016049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018" indent="-381018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5540" indent="-317515" algn="l" defTabSz="1016049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0063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78087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112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94137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2161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186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18211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8025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6049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4074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2099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0124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8149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6173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4198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9527" y="7326313"/>
            <a:ext cx="10152063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8" rIns="91437" bIns="45718" anchor="ctr"/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4"/>
            <a:ext cx="92710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4"/>
            <a:ext cx="8572500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6599" y="7315200"/>
            <a:ext cx="1447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defTabSz="1015968">
              <a:defRPr sz="1200"/>
            </a:lvl1pPr>
          </a:lstStyle>
          <a:p>
            <a:endParaRPr lang="de-DE" altLang="de-DE" smtClean="0">
              <a:solidFill>
                <a:srgbClr val="000000"/>
              </a:solidFill>
            </a:endParaRP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1" y="7315200"/>
            <a:ext cx="6248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defTabSz="1015968">
              <a:defRPr sz="1200" b="1"/>
            </a:lvl1pPr>
          </a:lstStyle>
          <a:p>
            <a:endParaRPr lang="de-DE" altLang="de-DE" sz="1600" b="0" smtClean="0">
              <a:solidFill>
                <a:srgbClr val="000000"/>
              </a:solidFill>
            </a:endParaRPr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1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algn="r" defTabSz="1015968">
              <a:defRPr sz="1200"/>
            </a:lvl1pPr>
          </a:lstStyle>
          <a:p>
            <a:r>
              <a:rPr lang="de-DE" altLang="de-DE" smtClean="0">
                <a:solidFill>
                  <a:srgbClr val="000000"/>
                </a:solidFill>
              </a:rPr>
              <a:t> Folie </a:t>
            </a:r>
            <a:fld id="{3B6CF74E-FC33-4E1B-B1C2-76D22E490C3E}" type="slidenum">
              <a:rPr lang="de-DE" altLang="de-DE" smtClean="0">
                <a:solidFill>
                  <a:srgbClr val="000000"/>
                </a:solidFill>
              </a:rPr>
              <a:pPr/>
              <a:t>‹Nr.›</a:t>
            </a:fld>
            <a:r>
              <a:rPr lang="de-DE" altLang="de-DE" smtClean="0">
                <a:solidFill>
                  <a:srgbClr val="FFFFFF"/>
                </a:solidFill>
              </a:rPr>
              <a:t> </a:t>
            </a:r>
            <a:endParaRPr lang="de-DE" altLang="de-DE" smtClean="0">
              <a:solidFill>
                <a:srgbClr val="000000"/>
              </a:solidFill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303" y="3450925"/>
            <a:ext cx="205259" cy="71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5" tIns="50803" rIns="101605" bIns="50803" anchor="ctr">
            <a:spAutoFit/>
          </a:bodyPr>
          <a:lstStyle>
            <a:lvl1pPr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altLang="de-DE" sz="40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96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ransition>
    <p:zoom/>
  </p:transition>
  <p:hf hdr="0" ftr="0" dt="0"/>
  <p:txStyles>
    <p:titleStyle>
      <a:lvl1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185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372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557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743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285741" indent="-285741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93726" indent="-317490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2pPr>
      <a:lvl3pPr marL="1238211" indent="-253993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82698" indent="-253993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158933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16118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073305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530490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3987676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5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2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7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43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28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15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00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86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7938" y="7326313"/>
            <a:ext cx="10153650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de-DE" altLang="de-DE" smtClean="0">
              <a:solidFill>
                <a:srgbClr val="000000"/>
              </a:solidFill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3"/>
            <a:ext cx="92710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3"/>
            <a:ext cx="8572500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5013" y="7315200"/>
            <a:ext cx="14493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l" defTabSz="1016000">
              <a:spcBef>
                <a:spcPct val="0"/>
              </a:spcBef>
              <a:defRPr sz="1200" b="0">
                <a:latin typeface="+mn-lt"/>
              </a:defRPr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0" y="7315200"/>
            <a:ext cx="6246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l" defTabSz="1016000">
              <a:spcBef>
                <a:spcPct val="0"/>
              </a:spcBef>
              <a:defRPr sz="1200">
                <a:latin typeface="+mn-lt"/>
              </a:defRPr>
            </a:lvl1pPr>
          </a:lstStyle>
          <a:p>
            <a:pPr>
              <a:defRPr/>
            </a:pPr>
            <a:endParaRPr lang="de-DE" altLang="de-DE" sz="1600">
              <a:solidFill>
                <a:srgbClr val="000000"/>
              </a:solidFill>
            </a:endParaRPr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r" defTabSz="1016000">
              <a:spcBef>
                <a:spcPct val="0"/>
              </a:spcBef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8C74C599-BE25-4EF7-BA32-2314637C66F7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538" y="3454400"/>
            <a:ext cx="203200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8" tIns="50804" rIns="101608" bIns="50804" anchor="ctr">
            <a:spAutoFit/>
          </a:bodyPr>
          <a:lstStyle>
            <a:lvl1pPr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de-DE" altLang="de-DE" sz="40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082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/>
      <p:bldP spid="93188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2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4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6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8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285750" indent="-28575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93750" indent="-3175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2pPr>
      <a:lvl3pPr marL="1238250" indent="-2540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3pPr>
      <a:lvl4pPr marL="1682750" indent="-2540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4pPr>
      <a:lvl5pPr marL="21590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162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0734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5306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39878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7938" y="7326313"/>
            <a:ext cx="10153650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de-DE" altLang="de-DE" smtClean="0">
              <a:solidFill>
                <a:srgbClr val="000000"/>
              </a:solidFill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3"/>
            <a:ext cx="92710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3"/>
            <a:ext cx="8572500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5013" y="7315200"/>
            <a:ext cx="14493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l" defTabSz="1016000">
              <a:spcBef>
                <a:spcPct val="0"/>
              </a:spcBef>
              <a:defRPr sz="1200" b="0">
                <a:latin typeface="+mn-lt"/>
              </a:defRPr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0" y="7315200"/>
            <a:ext cx="6246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l" defTabSz="1016000">
              <a:spcBef>
                <a:spcPct val="0"/>
              </a:spcBef>
              <a:defRPr sz="1200">
                <a:latin typeface="+mn-lt"/>
              </a:defRPr>
            </a:lvl1pPr>
          </a:lstStyle>
          <a:p>
            <a:pPr>
              <a:defRPr/>
            </a:pPr>
            <a:endParaRPr lang="de-DE" altLang="de-DE" sz="1600">
              <a:solidFill>
                <a:srgbClr val="000000"/>
              </a:solidFill>
            </a:endParaRPr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r" defTabSz="1016000">
              <a:spcBef>
                <a:spcPct val="0"/>
              </a:spcBef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8C74C599-BE25-4EF7-BA32-2314637C66F7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538" y="3454400"/>
            <a:ext cx="203200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8" tIns="50804" rIns="101608" bIns="50804" anchor="ctr">
            <a:spAutoFit/>
          </a:bodyPr>
          <a:lstStyle>
            <a:lvl1pPr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de-DE" altLang="de-DE" sz="40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63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/>
      <p:bldP spid="93188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2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4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6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8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285750" indent="-28575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93750" indent="-3175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2pPr>
      <a:lvl3pPr marL="1238250" indent="-2540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3pPr>
      <a:lvl4pPr marL="1682750" indent="-2540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4pPr>
      <a:lvl5pPr marL="21590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162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0734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5306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39878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08081" y="305153"/>
            <a:ext cx="9145429" cy="1270000"/>
          </a:xfrm>
          <a:prstGeom prst="rect">
            <a:avLst/>
          </a:prstGeom>
        </p:spPr>
        <p:txBody>
          <a:bodyPr vert="horz" lIns="101605" tIns="50803" rIns="101605" bIns="50803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81" y="1778000"/>
            <a:ext cx="9145429" cy="5028848"/>
          </a:xfrm>
          <a:prstGeom prst="rect">
            <a:avLst/>
          </a:prstGeom>
        </p:spPr>
        <p:txBody>
          <a:bodyPr vert="horz" lIns="101605" tIns="50803" rIns="101605" bIns="50803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508081" y="7062613"/>
            <a:ext cx="2371037" cy="405694"/>
          </a:xfrm>
          <a:prstGeom prst="rect">
            <a:avLst/>
          </a:prstGeom>
        </p:spPr>
        <p:txBody>
          <a:bodyPr vert="horz" lIns="101605" tIns="50803" rIns="101605" bIns="5080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6049" eaLnBrk="1" fontAlgn="auto" hangingPunct="1">
              <a:spcBef>
                <a:spcPts val="0"/>
              </a:spcBef>
              <a:spcAft>
                <a:spcPts val="0"/>
              </a:spcAft>
            </a:pPr>
            <a:endParaRPr lang="de-DE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471876" y="7062613"/>
            <a:ext cx="3217836" cy="405694"/>
          </a:xfrm>
          <a:prstGeom prst="rect">
            <a:avLst/>
          </a:prstGeom>
        </p:spPr>
        <p:txBody>
          <a:bodyPr vert="horz" lIns="101605" tIns="50803" rIns="101605" bIns="5080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6049" eaLnBrk="1" fontAlgn="auto" hangingPunct="1">
              <a:spcBef>
                <a:spcPts val="0"/>
              </a:spcBef>
              <a:spcAft>
                <a:spcPts val="0"/>
              </a:spcAft>
            </a:pPr>
            <a:endParaRPr lang="de-DE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282473" y="7062613"/>
            <a:ext cx="2371037" cy="405694"/>
          </a:xfrm>
          <a:prstGeom prst="rect">
            <a:avLst/>
          </a:prstGeom>
        </p:spPr>
        <p:txBody>
          <a:bodyPr vert="horz" lIns="101605" tIns="50803" rIns="101605" bIns="5080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6049" eaLnBrk="1" fontAlgn="auto" hangingPunct="1">
              <a:spcBef>
                <a:spcPts val="0"/>
              </a:spcBef>
              <a:spcAft>
                <a:spcPts val="0"/>
              </a:spcAft>
            </a:pPr>
            <a:fld id="{503FE0FF-1513-4E22-BF9C-52BC5F3BEA58}" type="slidenum">
              <a:rPr lang="de-DE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016049" eaLnBrk="1" fontAlgn="auto" hangingPunct="1">
                <a:spcBef>
                  <a:spcPts val="0"/>
                </a:spcBef>
                <a:spcAft>
                  <a:spcPts val="0"/>
                </a:spcAft>
              </a:pPr>
              <a:t>‹Nr.›</a:t>
            </a:fld>
            <a:endParaRPr lang="de-DE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46035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hdr="0" ftr="0" dt="0"/>
  <p:txStyles>
    <p:titleStyle>
      <a:lvl1pPr algn="ctr" defTabSz="1016049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018" indent="-381018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5540" indent="-317515" algn="l" defTabSz="1016049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0063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78087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112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94137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2161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186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18211" indent="-254013" algn="l" defTabSz="10160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8025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6049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4074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2099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0124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8149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6173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4198" algn="l" defTabSz="10160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7938" y="7326313"/>
            <a:ext cx="10153650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de-DE" altLang="de-DE" smtClean="0">
              <a:solidFill>
                <a:srgbClr val="000000"/>
              </a:solidFill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3"/>
            <a:ext cx="92710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3"/>
            <a:ext cx="8572500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5013" y="7315200"/>
            <a:ext cx="14493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l" defTabSz="1016000">
              <a:spcBef>
                <a:spcPct val="0"/>
              </a:spcBef>
              <a:defRPr sz="1200" b="0">
                <a:latin typeface="+mn-lt"/>
              </a:defRPr>
            </a:lvl1pPr>
          </a:lstStyle>
          <a:p>
            <a:pPr>
              <a:defRPr/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0" y="7315200"/>
            <a:ext cx="6246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l" defTabSz="1016000">
              <a:spcBef>
                <a:spcPct val="0"/>
              </a:spcBef>
              <a:defRPr sz="1200">
                <a:latin typeface="+mn-lt"/>
              </a:defRPr>
            </a:lvl1pPr>
          </a:lstStyle>
          <a:p>
            <a:pPr>
              <a:defRPr/>
            </a:pPr>
            <a:endParaRPr lang="de-DE" altLang="de-DE" sz="1600">
              <a:solidFill>
                <a:srgbClr val="000000"/>
              </a:solidFill>
            </a:endParaRPr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8" tIns="50804" rIns="101608" bIns="50804" numCol="1" anchor="t" anchorCtr="0" compatLnSpc="1">
            <a:prstTxWarp prst="textNoShape">
              <a:avLst/>
            </a:prstTxWarp>
          </a:bodyPr>
          <a:lstStyle>
            <a:lvl1pPr algn="r" defTabSz="1016000">
              <a:spcBef>
                <a:spcPct val="0"/>
              </a:spcBef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F29ABE3A-E85B-48A3-B26A-2F7A665E765C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600">
                <a:solidFill>
                  <a:srgbClr val="FFFFFF"/>
                </a:solidFill>
              </a:rPr>
              <a:t> </a:t>
            </a:r>
            <a:endParaRPr lang="de-DE" altLang="de-DE" sz="1600">
              <a:solidFill>
                <a:srgbClr val="000000"/>
              </a:solidFill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538" y="3454400"/>
            <a:ext cx="203200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8" tIns="50804" rIns="101608" bIns="50804" anchor="ctr">
            <a:spAutoFit/>
          </a:bodyPr>
          <a:lstStyle>
            <a:lvl1pPr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de-DE" altLang="de-DE" sz="40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236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/>
      <p:bldP spid="93188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2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4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6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800" algn="l" defTabSz="1016000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285750" indent="-28575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93750" indent="-3175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2pPr>
      <a:lvl3pPr marL="1238250" indent="-2540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3pPr>
      <a:lvl4pPr marL="1682750" indent="-254000" algn="l" defTabSz="1016000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4pPr>
      <a:lvl5pPr marL="21590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162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0734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5306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3987800" indent="-254000" algn="l" defTabSz="1016000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9527" y="7326313"/>
            <a:ext cx="10152063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8" rIns="91437" bIns="45718" anchor="ctr"/>
          <a:lstStyle/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4"/>
            <a:ext cx="92710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4"/>
            <a:ext cx="8572500" cy="457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6599" y="7315200"/>
            <a:ext cx="1447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defTabSz="1015968">
              <a:defRPr sz="1200"/>
            </a:lvl1pPr>
          </a:lstStyle>
          <a:p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1" y="7315200"/>
            <a:ext cx="6248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defTabSz="1015968">
              <a:defRPr sz="1200" b="1"/>
            </a:lvl1pPr>
          </a:lstStyle>
          <a:p>
            <a:endParaRPr lang="de-DE" altLang="de-DE" sz="1600" b="0">
              <a:solidFill>
                <a:srgbClr val="000000"/>
              </a:solidFill>
            </a:endParaRPr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1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5" tIns="50803" rIns="101605" bIns="50803" numCol="1" anchor="t" anchorCtr="0" compatLnSpc="1">
            <a:prstTxWarp prst="textNoShape">
              <a:avLst/>
            </a:prstTxWarp>
          </a:bodyPr>
          <a:lstStyle>
            <a:lvl1pPr algn="r" defTabSz="1015968">
              <a:defRPr sz="1200"/>
            </a:lvl1pPr>
          </a:lstStyle>
          <a:p>
            <a:r>
              <a:rPr lang="de-DE" altLang="de-DE">
                <a:solidFill>
                  <a:srgbClr val="000000"/>
                </a:solidFill>
              </a:rPr>
              <a:t> Folie </a:t>
            </a:r>
            <a:fld id="{E71CA9DA-C139-47EA-903C-D17552101C30}" type="slidenum">
              <a:rPr lang="de-DE" altLang="de-DE">
                <a:solidFill>
                  <a:srgbClr val="000000"/>
                </a:solidFill>
              </a:rPr>
              <a:pPr/>
              <a:t>‹Nr.›</a:t>
            </a:fld>
            <a:r>
              <a:rPr lang="de-DE" altLang="de-DE">
                <a:solidFill>
                  <a:srgbClr val="FFFFFF"/>
                </a:solidFill>
              </a:rPr>
              <a:t> </a:t>
            </a: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303" y="3450925"/>
            <a:ext cx="205259" cy="71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5" tIns="50803" rIns="101605" bIns="50803" anchor="ctr">
            <a:spAutoFit/>
          </a:bodyPr>
          <a:lstStyle>
            <a:lvl1pPr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altLang="de-DE" sz="4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1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</p:sldLayoutIdLst>
  <p:transition>
    <p:zoom/>
  </p:transition>
  <p:hf hdr="0" ftr="0" dt="0"/>
  <p:txStyles>
    <p:titleStyle>
      <a:lvl1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185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372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557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743" algn="l" defTabSz="101596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285741" indent="-285741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93726" indent="-317490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2pPr>
      <a:lvl3pPr marL="1238211" indent="-253993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82698" indent="-253993" algn="l" defTabSz="101596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158933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16118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073305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530490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3987676" indent="-253993" algn="l" defTabSz="1015968" rtl="0" eaLnBrk="1" fontAlgn="base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5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2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7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43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28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15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00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86" algn="l" defTabSz="9143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de/url?sa=i&amp;rct=j&amp;q=&amp;esrc=s&amp;source=images&amp;cd=&amp;cad=rja&amp;uact=8&amp;ved=2ahUKEwj-j5fCvrvZAhUHalAKHfYtCrUQjRx6BAgAEAY&amp;url=https://www.kreis-warendorf.de/aktuelles/startseite/?no_cache%3D1%26mmpointer%3D3&amp;psig=AOvVaw33uSzTEEsgH2calCSrgUrb&amp;ust=1519456451023436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de/url?sa=i&amp;rct=j&amp;q=&amp;esrc=s&amp;source=images&amp;cd=&amp;cad=rja&amp;uact=8&amp;ved=2ahUKEwj-j5fCvrvZAhUHalAKHfYtCrUQjRx6BAgAEAY&amp;url=https://www.kreis-warendorf.de/aktuelles/startseite/?no_cache%3D1%26mmpointer%3D3&amp;psig=AOvVaw33uSzTEEsgH2calCSrgUrb&amp;ust=1519456451023436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04330" y="3124200"/>
            <a:ext cx="7128792" cy="1295400"/>
          </a:xfrm>
        </p:spPr>
        <p:txBody>
          <a:bodyPr/>
          <a:lstStyle/>
          <a:p>
            <a:pPr algn="l"/>
            <a:r>
              <a:rPr lang="de-DE" altLang="de-DE" sz="4500" dirty="0" smtClean="0">
                <a:latin typeface="Helvetica" pitchFamily="34" charset="0"/>
              </a:rPr>
              <a:t>Neukonzeption der Förderschulen</a:t>
            </a:r>
            <a:br>
              <a:rPr lang="de-DE" altLang="de-DE" sz="4500" dirty="0" smtClean="0">
                <a:latin typeface="Helvetica" pitchFamily="34" charset="0"/>
              </a:rPr>
            </a:br>
            <a:r>
              <a:rPr lang="de-DE" altLang="de-DE" sz="4500" dirty="0" smtClean="0">
                <a:latin typeface="Helvetica" pitchFamily="34" charset="0"/>
              </a:rPr>
              <a:t>des Kreises Warendorf</a:t>
            </a:r>
            <a:endParaRPr lang="de-DE" altLang="de-DE" sz="4500" dirty="0">
              <a:latin typeface="Helvetica" pitchFamily="34" charset="0"/>
            </a:endParaRPr>
          </a:p>
        </p:txBody>
      </p:sp>
      <p:sp>
        <p:nvSpPr>
          <p:cNvPr id="112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904330" y="5754216"/>
            <a:ext cx="3096344" cy="1531640"/>
          </a:xfrm>
        </p:spPr>
        <p:txBody>
          <a:bodyPr/>
          <a:lstStyle/>
          <a:p>
            <a:pPr algn="l"/>
            <a:r>
              <a:rPr lang="de-DE" altLang="de-DE" dirty="0" smtClean="0"/>
              <a:t>Sitzungen: </a:t>
            </a:r>
          </a:p>
          <a:p>
            <a:pPr algn="l"/>
            <a:r>
              <a:rPr lang="de-DE" altLang="de-DE" dirty="0" smtClean="0"/>
              <a:t>Ausschuss für Schule, Kultur und Sport am 13.06.2019, </a:t>
            </a:r>
          </a:p>
          <a:p>
            <a:pPr algn="l"/>
            <a:r>
              <a:rPr lang="de-DE" altLang="de-DE" dirty="0" smtClean="0"/>
              <a:t>Finanzausschuss am 14.06.2019,</a:t>
            </a:r>
          </a:p>
          <a:p>
            <a:pPr algn="l"/>
            <a:r>
              <a:rPr lang="de-DE" altLang="de-DE" dirty="0" smtClean="0"/>
              <a:t>Bauausschuss am 18.06.2019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61199676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7" name="Rectangle 1031"/>
          <p:cNvSpPr>
            <a:spLocks noChangeArrowheads="1"/>
          </p:cNvSpPr>
          <p:nvPr/>
        </p:nvSpPr>
        <p:spPr bwMode="auto">
          <a:xfrm>
            <a:off x="519575" y="353616"/>
            <a:ext cx="7155206" cy="930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 anchor="ctr">
            <a:spAutoFit/>
          </a:bodyPr>
          <a:lstStyle/>
          <a:p>
            <a:r>
              <a:rPr lang="en-US" altLang="de-DE" sz="3200" b="1" dirty="0" err="1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Förderschulen</a:t>
            </a:r>
            <a:r>
              <a:rPr lang="en-US" alt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 </a:t>
            </a:r>
            <a:r>
              <a:rPr lang="en-US" altLang="de-DE" sz="3200" b="1" dirty="0" err="1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im</a:t>
            </a:r>
            <a:r>
              <a:rPr lang="en-US" alt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 </a:t>
            </a:r>
            <a:r>
              <a:rPr lang="en-US" altLang="de-DE" sz="3200" b="1" dirty="0" err="1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Kreis</a:t>
            </a:r>
            <a:r>
              <a:rPr lang="en-US" alt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 Warendorf</a:t>
            </a:r>
            <a:br>
              <a:rPr lang="en-US" alt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</a:br>
            <a:r>
              <a:rPr lang="en-US" altLang="de-DE" sz="2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Stand: </a:t>
            </a:r>
            <a:r>
              <a:rPr lang="en-US" altLang="de-DE" sz="2200" b="1" dirty="0" smtClean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01.07.2012</a:t>
            </a:r>
            <a:endParaRPr lang="de-DE" altLang="de-DE" sz="2200" b="1" dirty="0">
              <a:solidFill>
                <a:srgbClr val="C20A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sym typeface="Helvetica" pitchFamily="34" charset="0"/>
            </a:endParaRPr>
          </a:p>
        </p:txBody>
      </p:sp>
      <p:pic>
        <p:nvPicPr>
          <p:cNvPr id="1028" name="Picture 4" descr="Ähnliches Foto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953" y="1169707"/>
            <a:ext cx="3918343" cy="40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30"/>
          <p:cNvSpPr>
            <a:spLocks noGrp="1" noChangeArrowheads="1"/>
          </p:cNvSpPr>
          <p:nvPr>
            <p:ph idx="1"/>
          </p:nvPr>
        </p:nvSpPr>
        <p:spPr>
          <a:xfrm>
            <a:off x="635100" y="1438382"/>
            <a:ext cx="6970048" cy="5179930"/>
          </a:xfrm>
        </p:spPr>
        <p:txBody>
          <a:bodyPr/>
          <a:lstStyle/>
          <a:p>
            <a:pPr marL="0" indent="0">
              <a:spcBef>
                <a:spcPts val="2000"/>
              </a:spcBef>
              <a:buClr>
                <a:srgbClr val="C20A0A"/>
              </a:buClr>
              <a:buNone/>
            </a:pPr>
            <a:r>
              <a:rPr lang="de-DE" sz="1600" b="1" dirty="0"/>
              <a:t>Förderschwerpunkt „Lernen“</a:t>
            </a:r>
          </a:p>
          <a:p>
            <a:pPr>
              <a:spcBef>
                <a:spcPts val="222"/>
              </a:spcBef>
            </a:pPr>
            <a:r>
              <a:rPr lang="de-DE" sz="1400" dirty="0"/>
              <a:t>Johanna-Rose-Schule </a:t>
            </a:r>
            <a:r>
              <a:rPr lang="de-DE" sz="1400" dirty="0" smtClean="0"/>
              <a:t>Ahlen (aufgelöst zum 31.07.2016)</a:t>
            </a:r>
            <a:endParaRPr lang="de-DE" sz="1400" dirty="0"/>
          </a:p>
          <a:p>
            <a:pPr>
              <a:spcBef>
                <a:spcPts val="222"/>
              </a:spcBef>
            </a:pPr>
            <a:r>
              <a:rPr lang="de-DE" sz="1400" dirty="0" err="1"/>
              <a:t>Overbergschule</a:t>
            </a:r>
            <a:r>
              <a:rPr lang="de-DE" sz="1400" dirty="0"/>
              <a:t> Beckum</a:t>
            </a:r>
          </a:p>
          <a:p>
            <a:pPr>
              <a:spcBef>
                <a:spcPts val="222"/>
              </a:spcBef>
            </a:pPr>
            <a:r>
              <a:rPr lang="de-DE" sz="1400" dirty="0"/>
              <a:t>Franziskusschule Warendorf (aufgelöst zum </a:t>
            </a:r>
            <a:r>
              <a:rPr lang="de-DE" sz="1400" dirty="0" smtClean="0"/>
              <a:t>31.07.2017)</a:t>
            </a:r>
            <a:endParaRPr lang="de-DE" sz="1400" dirty="0"/>
          </a:p>
          <a:p>
            <a:pPr>
              <a:spcBef>
                <a:spcPts val="222"/>
              </a:spcBef>
            </a:pPr>
            <a:r>
              <a:rPr lang="de-DE" sz="1400" dirty="0"/>
              <a:t>Pestalozzischule Oelde </a:t>
            </a:r>
            <a:r>
              <a:rPr lang="de-DE" sz="1400" dirty="0" smtClean="0"/>
              <a:t>(aufgelöst zum 31.07.2012, danach Teilstandort  </a:t>
            </a:r>
            <a:br>
              <a:rPr lang="de-DE" sz="1400" dirty="0" smtClean="0"/>
            </a:br>
            <a:r>
              <a:rPr lang="de-DE" sz="1400" dirty="0" smtClean="0"/>
              <a:t>der </a:t>
            </a:r>
            <a:r>
              <a:rPr lang="de-DE" sz="1400" dirty="0"/>
              <a:t>Pestalozzischule </a:t>
            </a:r>
            <a:r>
              <a:rPr lang="de-DE" sz="1400" dirty="0" smtClean="0"/>
              <a:t>Ennigerloh)</a:t>
            </a:r>
            <a:endParaRPr lang="de-DE" sz="1400" dirty="0"/>
          </a:p>
          <a:p>
            <a:endParaRPr lang="de-DE" sz="1100" dirty="0"/>
          </a:p>
          <a:p>
            <a:pPr marL="0" indent="0">
              <a:spcBef>
                <a:spcPts val="0"/>
              </a:spcBef>
              <a:buClr>
                <a:srgbClr val="C20A0A"/>
              </a:buClr>
              <a:buNone/>
            </a:pPr>
            <a:r>
              <a:rPr lang="de-DE" sz="1600" b="1" dirty="0"/>
              <a:t>Förderschwerpunkt „Sprache“</a:t>
            </a:r>
          </a:p>
          <a:p>
            <a:pPr>
              <a:spcBef>
                <a:spcPts val="222"/>
              </a:spcBef>
              <a:buClr>
                <a:srgbClr val="0070C0"/>
              </a:buClr>
            </a:pPr>
            <a:r>
              <a:rPr lang="de-DE" sz="1400" dirty="0"/>
              <a:t>Astrid-Lindgren-Schule Warendorf</a:t>
            </a:r>
          </a:p>
          <a:p>
            <a:pPr>
              <a:buClr>
                <a:srgbClr val="0070C0"/>
              </a:buClr>
            </a:pPr>
            <a:endParaRPr lang="de-DE" sz="1100" dirty="0"/>
          </a:p>
          <a:p>
            <a:pPr marL="0" indent="0">
              <a:spcBef>
                <a:spcPts val="0"/>
              </a:spcBef>
              <a:buClr>
                <a:srgbClr val="C20A0A"/>
              </a:buClr>
              <a:buNone/>
            </a:pPr>
            <a:r>
              <a:rPr lang="de-DE" sz="1600" b="1" dirty="0"/>
              <a:t>Förderschwerpunkt „Emotionale und soziale und Entwicklung“</a:t>
            </a:r>
          </a:p>
          <a:p>
            <a:pPr>
              <a:spcBef>
                <a:spcPts val="222"/>
              </a:spcBef>
              <a:buClr>
                <a:srgbClr val="FFC000"/>
              </a:buClr>
            </a:pPr>
            <a:r>
              <a:rPr lang="de-DE" sz="1400" dirty="0"/>
              <a:t>Regenbogenschule, Standort Beckum (aufgelöst zum </a:t>
            </a:r>
            <a:r>
              <a:rPr lang="de-DE" sz="1400" dirty="0" smtClean="0"/>
              <a:t>31.07.2014)</a:t>
            </a:r>
            <a:endParaRPr lang="de-DE" sz="1400" dirty="0"/>
          </a:p>
          <a:p>
            <a:pPr>
              <a:spcBef>
                <a:spcPts val="222"/>
              </a:spcBef>
              <a:buClr>
                <a:srgbClr val="FFC000"/>
              </a:buClr>
            </a:pPr>
            <a:r>
              <a:rPr lang="de-DE" sz="1400" dirty="0"/>
              <a:t>Regenbogenschule, Standort Ahlen (aufgelöst zum </a:t>
            </a:r>
            <a:r>
              <a:rPr lang="de-DE" sz="1400" dirty="0" smtClean="0"/>
              <a:t>31.07.2015)</a:t>
            </a:r>
            <a:endParaRPr lang="de-DE" sz="1400" dirty="0"/>
          </a:p>
          <a:p>
            <a:endParaRPr lang="de-DE" sz="1100" dirty="0"/>
          </a:p>
          <a:p>
            <a:pPr marL="0" indent="0">
              <a:spcBef>
                <a:spcPts val="0"/>
              </a:spcBef>
              <a:buClr>
                <a:srgbClr val="C20A0A"/>
              </a:buClr>
              <a:buNone/>
            </a:pPr>
            <a:r>
              <a:rPr lang="de-DE" sz="1600" b="1" dirty="0"/>
              <a:t>Förderschwerpunkt „Geistige </a:t>
            </a:r>
            <a:r>
              <a:rPr lang="de-DE" sz="1600" b="1" dirty="0" smtClean="0"/>
              <a:t>Entwicklung“</a:t>
            </a:r>
            <a:endParaRPr lang="de-DE" sz="1600" b="1" dirty="0"/>
          </a:p>
          <a:p>
            <a:pPr>
              <a:spcBef>
                <a:spcPts val="222"/>
              </a:spcBef>
              <a:buClr>
                <a:srgbClr val="00A44A"/>
              </a:buClr>
            </a:pPr>
            <a:r>
              <a:rPr lang="de-DE" sz="1400" dirty="0" smtClean="0"/>
              <a:t>Heinrich-</a:t>
            </a:r>
            <a:r>
              <a:rPr lang="de-DE" sz="1400" dirty="0" err="1" smtClean="0"/>
              <a:t>Tellen</a:t>
            </a:r>
            <a:r>
              <a:rPr lang="de-DE" sz="1400" dirty="0" smtClean="0"/>
              <a:t>-Schule </a:t>
            </a:r>
            <a:r>
              <a:rPr lang="de-DE" sz="1400" dirty="0"/>
              <a:t>Warendorf</a:t>
            </a:r>
          </a:p>
          <a:p>
            <a:pPr>
              <a:spcBef>
                <a:spcPts val="222"/>
              </a:spcBef>
              <a:buClr>
                <a:srgbClr val="00A44A"/>
              </a:buClr>
            </a:pPr>
            <a:r>
              <a:rPr lang="de-DE" sz="1400" dirty="0" smtClean="0"/>
              <a:t>Vinzenz-von-Paul-Schule </a:t>
            </a:r>
            <a:r>
              <a:rPr lang="de-DE" sz="1400" dirty="0"/>
              <a:t>Beckum</a:t>
            </a:r>
          </a:p>
          <a:p>
            <a:endParaRPr lang="de-DE" sz="1100" dirty="0"/>
          </a:p>
          <a:p>
            <a:pPr marL="0" indent="0">
              <a:spcBef>
                <a:spcPts val="0"/>
              </a:spcBef>
              <a:buClr>
                <a:srgbClr val="C20A0A"/>
              </a:buClr>
              <a:buNone/>
            </a:pPr>
            <a:r>
              <a:rPr lang="de-DE" sz="1600" b="1" dirty="0"/>
              <a:t>Förderschule „Körperliche und motorische Entwicklung“</a:t>
            </a:r>
          </a:p>
          <a:p>
            <a:pPr>
              <a:spcBef>
                <a:spcPts val="222"/>
              </a:spcBef>
              <a:buClr>
                <a:schemeClr val="accent6">
                  <a:lumMod val="75000"/>
                </a:schemeClr>
              </a:buClr>
            </a:pPr>
            <a:r>
              <a:rPr lang="de-DE" sz="1400" dirty="0"/>
              <a:t>Erich-Kästner-Schule Oelde</a:t>
            </a:r>
          </a:p>
          <a:p>
            <a:endParaRPr lang="de-DE" sz="1100" dirty="0"/>
          </a:p>
          <a:p>
            <a:pPr marL="0" indent="0">
              <a:buNone/>
            </a:pPr>
            <a:r>
              <a:rPr lang="de-DE" sz="1600" b="1" dirty="0"/>
              <a:t>Kompetenzzentrum mit den Förderschwerpunkten „Lernen“, „Sprache“ und „Emotionale und soziale Entwicklung“ </a:t>
            </a:r>
          </a:p>
          <a:p>
            <a:pPr>
              <a:spcBef>
                <a:spcPts val="222"/>
              </a:spcBef>
              <a:buClr>
                <a:schemeClr val="tx1">
                  <a:lumMod val="50000"/>
                  <a:lumOff val="50000"/>
                </a:schemeClr>
              </a:buClr>
            </a:pPr>
            <a:r>
              <a:rPr lang="de-DE" sz="1400" dirty="0"/>
              <a:t>Pestalozzischule Ennigerloh (aufgelöst zum </a:t>
            </a:r>
            <a:r>
              <a:rPr lang="de-DE" sz="1400" dirty="0" smtClean="0"/>
              <a:t>31.07.2015</a:t>
            </a:r>
            <a:r>
              <a:rPr lang="de-DE" sz="1400" dirty="0"/>
              <a:t>)</a:t>
            </a:r>
            <a:endParaRPr lang="de-DE" sz="1800" dirty="0"/>
          </a:p>
        </p:txBody>
      </p:sp>
      <p:sp>
        <p:nvSpPr>
          <p:cNvPr id="5" name="Ellipse 4"/>
          <p:cNvSpPr/>
          <p:nvPr/>
        </p:nvSpPr>
        <p:spPr bwMode="auto">
          <a:xfrm>
            <a:off x="7321394" y="4050027"/>
            <a:ext cx="102295" cy="92659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1" name="Ellipse 10"/>
          <p:cNvSpPr/>
          <p:nvPr/>
        </p:nvSpPr>
        <p:spPr bwMode="auto">
          <a:xfrm>
            <a:off x="8201629" y="4137999"/>
            <a:ext cx="102295" cy="92659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7830830" y="2609867"/>
            <a:ext cx="102295" cy="92659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3" name="Ellipse 12"/>
          <p:cNvSpPr/>
          <p:nvPr/>
        </p:nvSpPr>
        <p:spPr bwMode="auto">
          <a:xfrm>
            <a:off x="8906826" y="3824579"/>
            <a:ext cx="102295" cy="92659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4" name="Ellipse 13"/>
          <p:cNvSpPr/>
          <p:nvPr/>
        </p:nvSpPr>
        <p:spPr bwMode="auto">
          <a:xfrm>
            <a:off x="8041586" y="2609867"/>
            <a:ext cx="102295" cy="92659"/>
          </a:xfrm>
          <a:prstGeom prst="ellipse">
            <a:avLst/>
          </a:prstGeom>
          <a:solidFill>
            <a:srgbClr val="0070C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5" name="Ellipse 14"/>
          <p:cNvSpPr/>
          <p:nvPr/>
        </p:nvSpPr>
        <p:spPr bwMode="auto">
          <a:xfrm>
            <a:off x="8361672" y="4134802"/>
            <a:ext cx="102295" cy="92659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7481436" y="4050027"/>
            <a:ext cx="102295" cy="92659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7" name="Ellipse 16"/>
          <p:cNvSpPr/>
          <p:nvPr/>
        </p:nvSpPr>
        <p:spPr bwMode="auto">
          <a:xfrm>
            <a:off x="8204674" y="4304134"/>
            <a:ext cx="102295" cy="92659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7830830" y="2769885"/>
            <a:ext cx="102295" cy="92659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9081864" y="3810001"/>
            <a:ext cx="102295" cy="9265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>
            <a:off x="8140876" y="3409956"/>
            <a:ext cx="102295" cy="9265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9473282" y="7312223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3420821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/>
          <p:cNvSpPr/>
          <p:nvPr/>
        </p:nvSpPr>
        <p:spPr bwMode="auto">
          <a:xfrm>
            <a:off x="21102" y="7324935"/>
            <a:ext cx="10140677" cy="289802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37" tIns="45718" rIns="91437" bIns="45718" numCol="1" rtlCol="0" anchor="ctr" anchorCtr="0" compatLnSpc="1">
            <a:prstTxWarp prst="textNoShape">
              <a:avLst/>
            </a:prstTxWarp>
          </a:bodyPr>
          <a:lstStyle/>
          <a:p>
            <a:pPr defTabSz="914372"/>
            <a:endParaRPr lang="de-DE" sz="1400" dirty="0">
              <a:solidFill>
                <a:prstClr val="black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8266" y="576000"/>
            <a:ext cx="5361433" cy="1440160"/>
          </a:xfrm>
        </p:spPr>
        <p:txBody>
          <a:bodyPr lIns="80001" tIns="40001" rIns="80001" bIns="40001" anchor="t" anchorCtr="0">
            <a:noAutofit/>
          </a:bodyPr>
          <a:lstStyle/>
          <a:p>
            <a:pPr algn="l">
              <a:lnSpc>
                <a:spcPts val="3111"/>
              </a:lnSpc>
            </a:pPr>
            <a:r>
              <a:rPr 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Förderschullandschaft LES</a:t>
            </a:r>
            <a:br>
              <a:rPr 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Kreis Warendorf</a:t>
            </a:r>
            <a:br>
              <a:rPr 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de-DE" sz="3200" b="1" dirty="0">
              <a:solidFill>
                <a:srgbClr val="C20A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4" name="Gruppieren 13"/>
          <p:cNvGrpSpPr/>
          <p:nvPr/>
        </p:nvGrpSpPr>
        <p:grpSpPr>
          <a:xfrm>
            <a:off x="4939941" y="2861534"/>
            <a:ext cx="4381989" cy="2708660"/>
            <a:chOff x="4939941" y="2980118"/>
            <a:chExt cx="4381989" cy="2590077"/>
          </a:xfrm>
        </p:grpSpPr>
        <p:sp>
          <p:nvSpPr>
            <p:cNvPr id="34" name="Rechteck 33"/>
            <p:cNvSpPr/>
            <p:nvPr/>
          </p:nvSpPr>
          <p:spPr>
            <a:xfrm>
              <a:off x="4939941" y="2980118"/>
              <a:ext cx="4381989" cy="259007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1605" tIns="50803" rIns="101605" bIns="50803" rtlCol="0" anchor="ctr"/>
            <a:lstStyle/>
            <a:p>
              <a:pPr algn="ctr" defTabSz="1016017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de-DE" sz="2000">
                <a:noFill/>
              </a:endParaRPr>
            </a:p>
          </p:txBody>
        </p:sp>
        <p:sp>
          <p:nvSpPr>
            <p:cNvPr id="10" name="Textfeld 9"/>
            <p:cNvSpPr txBox="1"/>
            <p:nvPr/>
          </p:nvSpPr>
          <p:spPr>
            <a:xfrm rot="5400000">
              <a:off x="7914644" y="4150587"/>
              <a:ext cx="2434016" cy="246221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 defTabSz="1016017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de-DE" sz="1600" b="1" dirty="0" smtClean="0">
                  <a:solidFill>
                    <a:srgbClr val="1F497D">
                      <a:lumMod val="60000"/>
                      <a:lumOff val="40000"/>
                    </a:srgbClr>
                  </a:solidFill>
                  <a:effectLst>
                    <a:innerShdw blurRad="63500" dist="50800" dir="2700000">
                      <a:prstClr val="black">
                        <a:alpha val="50000"/>
                      </a:prstClr>
                    </a:innerShdw>
                  </a:effectLst>
                  <a:latin typeface="Calibri"/>
                </a:rPr>
                <a:t>Verbund Lernen / Sprache</a:t>
              </a:r>
              <a:endParaRPr lang="de-DE" sz="1600" b="1" dirty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Calibri"/>
              </a:endParaRPr>
            </a:p>
          </p:txBody>
        </p:sp>
      </p:grpSp>
      <p:grpSp>
        <p:nvGrpSpPr>
          <p:cNvPr id="4" name="Gruppieren 3"/>
          <p:cNvGrpSpPr/>
          <p:nvPr/>
        </p:nvGrpSpPr>
        <p:grpSpPr>
          <a:xfrm>
            <a:off x="439554" y="1660317"/>
            <a:ext cx="8623513" cy="5304517"/>
            <a:chOff x="439553" y="1660316"/>
            <a:chExt cx="8623513" cy="5304517"/>
          </a:xfrm>
        </p:grpSpPr>
        <p:sp>
          <p:nvSpPr>
            <p:cNvPr id="5" name="Freihandform 4"/>
            <p:cNvSpPr/>
            <p:nvPr/>
          </p:nvSpPr>
          <p:spPr>
            <a:xfrm>
              <a:off x="439553" y="4073956"/>
              <a:ext cx="2221707" cy="1110853"/>
            </a:xfrm>
            <a:custGeom>
              <a:avLst/>
              <a:gdLst>
                <a:gd name="connsiteX0" fmla="*/ 0 w 2221707"/>
                <a:gd name="connsiteY0" fmla="*/ 111085 h 1110853"/>
                <a:gd name="connsiteX1" fmla="*/ 111085 w 2221707"/>
                <a:gd name="connsiteY1" fmla="*/ 0 h 1110853"/>
                <a:gd name="connsiteX2" fmla="*/ 2110622 w 2221707"/>
                <a:gd name="connsiteY2" fmla="*/ 0 h 1110853"/>
                <a:gd name="connsiteX3" fmla="*/ 2221707 w 2221707"/>
                <a:gd name="connsiteY3" fmla="*/ 111085 h 1110853"/>
                <a:gd name="connsiteX4" fmla="*/ 2221707 w 2221707"/>
                <a:gd name="connsiteY4" fmla="*/ 999768 h 1110853"/>
                <a:gd name="connsiteX5" fmla="*/ 2110622 w 2221707"/>
                <a:gd name="connsiteY5" fmla="*/ 1110853 h 1110853"/>
                <a:gd name="connsiteX6" fmla="*/ 111085 w 2221707"/>
                <a:gd name="connsiteY6" fmla="*/ 1110853 h 1110853"/>
                <a:gd name="connsiteX7" fmla="*/ 0 w 2221707"/>
                <a:gd name="connsiteY7" fmla="*/ 999768 h 1110853"/>
                <a:gd name="connsiteX8" fmla="*/ 0 w 2221707"/>
                <a:gd name="connsiteY8" fmla="*/ 111085 h 1110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21707" h="1110853">
                  <a:moveTo>
                    <a:pt x="0" y="111085"/>
                  </a:moveTo>
                  <a:cubicBezTo>
                    <a:pt x="0" y="49734"/>
                    <a:pt x="49734" y="0"/>
                    <a:pt x="111085" y="0"/>
                  </a:cubicBezTo>
                  <a:lnTo>
                    <a:pt x="2110622" y="0"/>
                  </a:lnTo>
                  <a:cubicBezTo>
                    <a:pt x="2171973" y="0"/>
                    <a:pt x="2221707" y="49734"/>
                    <a:pt x="2221707" y="111085"/>
                  </a:cubicBezTo>
                  <a:lnTo>
                    <a:pt x="2221707" y="999768"/>
                  </a:lnTo>
                  <a:cubicBezTo>
                    <a:pt x="2221707" y="1061119"/>
                    <a:pt x="2171973" y="1110853"/>
                    <a:pt x="2110622" y="1110853"/>
                  </a:cubicBezTo>
                  <a:lnTo>
                    <a:pt x="111085" y="1110853"/>
                  </a:lnTo>
                  <a:cubicBezTo>
                    <a:pt x="49734" y="1110853"/>
                    <a:pt x="0" y="1061119"/>
                    <a:pt x="0" y="999768"/>
                  </a:cubicBezTo>
                  <a:lnTo>
                    <a:pt x="0" y="111085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3966" tIns="43966" rIns="43966" bIns="43966" numCol="1" spcCol="1270" anchor="ctr" anchorCtr="0">
              <a:noAutofit/>
            </a:bodyPr>
            <a:lstStyle/>
            <a:p>
              <a:pPr algn="ctr" defTabSz="800075">
                <a:lnSpc>
                  <a:spcPct val="90000"/>
                </a:lnSpc>
                <a:spcAft>
                  <a:spcPct val="35000"/>
                </a:spcAft>
              </a:pPr>
              <a:r>
                <a:rPr lang="de-DE" sz="1800" b="1" dirty="0">
                  <a:solidFill>
                    <a:prstClr val="white"/>
                  </a:solidFill>
                </a:rPr>
                <a:t>Trägerschaft </a:t>
              </a:r>
              <a:br>
                <a:rPr lang="de-DE" sz="1800" b="1" dirty="0">
                  <a:solidFill>
                    <a:prstClr val="white"/>
                  </a:solidFill>
                </a:rPr>
              </a:br>
              <a:r>
                <a:rPr lang="de-DE" sz="1800" b="1" dirty="0">
                  <a:solidFill>
                    <a:prstClr val="white"/>
                  </a:solidFill>
                </a:rPr>
                <a:t>Kreis Warendorf</a:t>
              </a:r>
            </a:p>
          </p:txBody>
        </p:sp>
        <p:sp>
          <p:nvSpPr>
            <p:cNvPr id="6" name="Freihandform 5"/>
            <p:cNvSpPr/>
            <p:nvPr/>
          </p:nvSpPr>
          <p:spPr>
            <a:xfrm rot="17063639">
              <a:off x="2002927" y="3765633"/>
              <a:ext cx="1752255" cy="30248"/>
            </a:xfrm>
            <a:custGeom>
              <a:avLst/>
              <a:gdLst>
                <a:gd name="connsiteX0" fmla="*/ 0 w 1752255"/>
                <a:gd name="connsiteY0" fmla="*/ 15124 h 30248"/>
                <a:gd name="connsiteX1" fmla="*/ 1752255 w 1752255"/>
                <a:gd name="connsiteY1" fmla="*/ 15124 h 30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52255" h="30248">
                  <a:moveTo>
                    <a:pt x="0" y="15124"/>
                  </a:moveTo>
                  <a:lnTo>
                    <a:pt x="1752255" y="15124"/>
                  </a:lnTo>
                </a:path>
              </a:pathLst>
            </a:custGeom>
            <a:noFill/>
          </p:spPr>
          <p:style>
            <a:lnRef idx="2">
              <a:schemeClr val="accent2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45021" tIns="-28682" rIns="845021" bIns="-28682" numCol="1" spcCol="1270" anchor="ctr" anchorCtr="0">
              <a:noAutofit/>
            </a:bodyPr>
            <a:lstStyle/>
            <a:p>
              <a:pPr algn="ctr" defTabSz="266691">
                <a:lnSpc>
                  <a:spcPct val="90000"/>
                </a:lnSpc>
                <a:spcAft>
                  <a:spcPct val="35000"/>
                </a:spcAft>
              </a:pPr>
              <a:endParaRPr lang="de-DE" sz="6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  <p:sp>
          <p:nvSpPr>
            <p:cNvPr id="7" name="Freihandform 6"/>
            <p:cNvSpPr/>
            <p:nvPr/>
          </p:nvSpPr>
          <p:spPr>
            <a:xfrm>
              <a:off x="3096850" y="2732184"/>
              <a:ext cx="1358196" cy="399896"/>
            </a:xfrm>
            <a:custGeom>
              <a:avLst/>
              <a:gdLst>
                <a:gd name="connsiteX0" fmla="*/ 0 w 1358196"/>
                <a:gd name="connsiteY0" fmla="*/ 39990 h 399896"/>
                <a:gd name="connsiteX1" fmla="*/ 39990 w 1358196"/>
                <a:gd name="connsiteY1" fmla="*/ 0 h 399896"/>
                <a:gd name="connsiteX2" fmla="*/ 1318206 w 1358196"/>
                <a:gd name="connsiteY2" fmla="*/ 0 h 399896"/>
                <a:gd name="connsiteX3" fmla="*/ 1358196 w 1358196"/>
                <a:gd name="connsiteY3" fmla="*/ 39990 h 399896"/>
                <a:gd name="connsiteX4" fmla="*/ 1358196 w 1358196"/>
                <a:gd name="connsiteY4" fmla="*/ 359906 h 399896"/>
                <a:gd name="connsiteX5" fmla="*/ 1318206 w 1358196"/>
                <a:gd name="connsiteY5" fmla="*/ 399896 h 399896"/>
                <a:gd name="connsiteX6" fmla="*/ 39990 w 1358196"/>
                <a:gd name="connsiteY6" fmla="*/ 399896 h 399896"/>
                <a:gd name="connsiteX7" fmla="*/ 0 w 1358196"/>
                <a:gd name="connsiteY7" fmla="*/ 359906 h 399896"/>
                <a:gd name="connsiteX8" fmla="*/ 0 w 1358196"/>
                <a:gd name="connsiteY8" fmla="*/ 39990 h 399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8196" h="399896">
                  <a:moveTo>
                    <a:pt x="0" y="39990"/>
                  </a:moveTo>
                  <a:cubicBezTo>
                    <a:pt x="0" y="17904"/>
                    <a:pt x="17904" y="0"/>
                    <a:pt x="39990" y="0"/>
                  </a:cubicBezTo>
                  <a:lnTo>
                    <a:pt x="1318206" y="0"/>
                  </a:lnTo>
                  <a:cubicBezTo>
                    <a:pt x="1340292" y="0"/>
                    <a:pt x="1358196" y="17904"/>
                    <a:pt x="1358196" y="39990"/>
                  </a:cubicBezTo>
                  <a:lnTo>
                    <a:pt x="1358196" y="359906"/>
                  </a:lnTo>
                  <a:cubicBezTo>
                    <a:pt x="1358196" y="381992"/>
                    <a:pt x="1340292" y="399896"/>
                    <a:pt x="1318206" y="399896"/>
                  </a:cubicBezTo>
                  <a:lnTo>
                    <a:pt x="39990" y="399896"/>
                  </a:lnTo>
                  <a:cubicBezTo>
                    <a:pt x="17904" y="399896"/>
                    <a:pt x="0" y="381992"/>
                    <a:pt x="0" y="359906"/>
                  </a:cubicBezTo>
                  <a:lnTo>
                    <a:pt x="0" y="39990"/>
                  </a:lnTo>
                  <a:close/>
                </a:path>
              </a:pathLst>
            </a:custGeom>
            <a:solidFill>
              <a:srgbClr val="339966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873" tIns="21873" rIns="21873" bIns="21873" numCol="1" spcCol="1270" anchor="ctr" anchorCtr="0">
              <a:noAutofit/>
            </a:bodyPr>
            <a:lstStyle/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prstClr val="white"/>
                  </a:solidFill>
                </a:rPr>
                <a:t>Warendorf</a:t>
              </a:r>
            </a:p>
          </p:txBody>
        </p:sp>
        <p:sp>
          <p:nvSpPr>
            <p:cNvPr id="8" name="Freihandform 7"/>
            <p:cNvSpPr/>
            <p:nvPr/>
          </p:nvSpPr>
          <p:spPr>
            <a:xfrm rot="18527829">
              <a:off x="4283417" y="2558813"/>
              <a:ext cx="919191" cy="30248"/>
            </a:xfrm>
            <a:custGeom>
              <a:avLst/>
              <a:gdLst>
                <a:gd name="connsiteX0" fmla="*/ 0 w 919191"/>
                <a:gd name="connsiteY0" fmla="*/ 15124 h 30248"/>
                <a:gd name="connsiteX1" fmla="*/ 919191 w 919191"/>
                <a:gd name="connsiteY1" fmla="*/ 15124 h 30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9191" h="30248">
                  <a:moveTo>
                    <a:pt x="0" y="15124"/>
                  </a:moveTo>
                  <a:lnTo>
                    <a:pt x="919191" y="15124"/>
                  </a:ln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9315" tIns="-7855" rIns="449316" bIns="-7857" numCol="1" spcCol="1270" anchor="ctr" anchorCtr="0">
              <a:noAutofit/>
            </a:bodyPr>
            <a:lstStyle/>
            <a:p>
              <a:pPr algn="ctr" defTabSz="222243">
                <a:lnSpc>
                  <a:spcPct val="90000"/>
                </a:lnSpc>
                <a:spcAft>
                  <a:spcPct val="35000"/>
                </a:spcAft>
              </a:pPr>
              <a:endParaRPr lang="de-DE" sz="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  <p:sp>
          <p:nvSpPr>
            <p:cNvPr id="9" name="Freihandform 8"/>
            <p:cNvSpPr/>
            <p:nvPr/>
          </p:nvSpPr>
          <p:spPr>
            <a:xfrm>
              <a:off x="5030979" y="1660316"/>
              <a:ext cx="4032087" cy="1110853"/>
            </a:xfrm>
            <a:custGeom>
              <a:avLst/>
              <a:gdLst>
                <a:gd name="connsiteX0" fmla="*/ 0 w 4032087"/>
                <a:gd name="connsiteY0" fmla="*/ 111085 h 1110853"/>
                <a:gd name="connsiteX1" fmla="*/ 111085 w 4032087"/>
                <a:gd name="connsiteY1" fmla="*/ 0 h 1110853"/>
                <a:gd name="connsiteX2" fmla="*/ 3921002 w 4032087"/>
                <a:gd name="connsiteY2" fmla="*/ 0 h 1110853"/>
                <a:gd name="connsiteX3" fmla="*/ 4032087 w 4032087"/>
                <a:gd name="connsiteY3" fmla="*/ 111085 h 1110853"/>
                <a:gd name="connsiteX4" fmla="*/ 4032087 w 4032087"/>
                <a:gd name="connsiteY4" fmla="*/ 999768 h 1110853"/>
                <a:gd name="connsiteX5" fmla="*/ 3921002 w 4032087"/>
                <a:gd name="connsiteY5" fmla="*/ 1110853 h 1110853"/>
                <a:gd name="connsiteX6" fmla="*/ 111085 w 4032087"/>
                <a:gd name="connsiteY6" fmla="*/ 1110853 h 1110853"/>
                <a:gd name="connsiteX7" fmla="*/ 0 w 4032087"/>
                <a:gd name="connsiteY7" fmla="*/ 999768 h 1110853"/>
                <a:gd name="connsiteX8" fmla="*/ 0 w 4032087"/>
                <a:gd name="connsiteY8" fmla="*/ 111085 h 1110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2087" h="1110853">
                  <a:moveTo>
                    <a:pt x="0" y="111085"/>
                  </a:moveTo>
                  <a:cubicBezTo>
                    <a:pt x="0" y="49734"/>
                    <a:pt x="49734" y="0"/>
                    <a:pt x="111085" y="0"/>
                  </a:cubicBezTo>
                  <a:lnTo>
                    <a:pt x="3921002" y="0"/>
                  </a:lnTo>
                  <a:cubicBezTo>
                    <a:pt x="3982353" y="0"/>
                    <a:pt x="4032087" y="49734"/>
                    <a:pt x="4032087" y="111085"/>
                  </a:cubicBezTo>
                  <a:lnTo>
                    <a:pt x="4032087" y="999768"/>
                  </a:lnTo>
                  <a:cubicBezTo>
                    <a:pt x="4032087" y="1061119"/>
                    <a:pt x="3982353" y="1110853"/>
                    <a:pt x="3921002" y="1110853"/>
                  </a:cubicBezTo>
                  <a:lnTo>
                    <a:pt x="111085" y="1110853"/>
                  </a:lnTo>
                  <a:cubicBezTo>
                    <a:pt x="49734" y="1110853"/>
                    <a:pt x="0" y="1061119"/>
                    <a:pt x="0" y="999768"/>
                  </a:cubicBezTo>
                  <a:lnTo>
                    <a:pt x="0" y="11108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2696" tIns="42696" rIns="42696" bIns="42696" numCol="1" spcCol="1270" anchor="ctr" anchorCtr="0">
              <a:noAutofit/>
            </a:bodyPr>
            <a:lstStyle/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prstClr val="white"/>
                  </a:solidFill>
                </a:rPr>
                <a:t>Schulischer Lernort </a:t>
              </a:r>
              <a:r>
                <a:rPr lang="de-DE" sz="1400" b="1" dirty="0">
                  <a:solidFill>
                    <a:prstClr val="white"/>
                  </a:solidFill>
                </a:rPr>
                <a:t>(§ 132 Abs. 3 </a:t>
              </a:r>
              <a:r>
                <a:rPr lang="de-DE" sz="1400" b="1" dirty="0" err="1">
                  <a:solidFill>
                    <a:prstClr val="white"/>
                  </a:solidFill>
                </a:rPr>
                <a:t>SchulG</a:t>
              </a:r>
              <a:r>
                <a:rPr lang="de-DE" sz="1400" b="1" dirty="0">
                  <a:solidFill>
                    <a:prstClr val="white"/>
                  </a:solidFill>
                </a:rPr>
                <a:t>) </a:t>
              </a:r>
              <a:r>
                <a:rPr lang="de-DE" sz="1600" b="1" dirty="0">
                  <a:solidFill>
                    <a:prstClr val="white"/>
                  </a:solidFill>
                </a:rPr>
                <a:t/>
              </a:r>
              <a:br>
                <a:rPr lang="de-DE" sz="1600" b="1" dirty="0">
                  <a:solidFill>
                    <a:prstClr val="white"/>
                  </a:solidFill>
                </a:rPr>
              </a:br>
              <a:r>
                <a:rPr lang="de-DE" sz="1600" b="1" dirty="0">
                  <a:solidFill>
                    <a:prstClr val="white"/>
                  </a:solidFill>
                </a:rPr>
                <a:t>(Intensivpädagogisches Angebot ESE</a:t>
              </a:r>
              <a:r>
                <a:rPr lang="de-DE" sz="1600" b="1" dirty="0" smtClean="0">
                  <a:solidFill>
                    <a:prstClr val="white"/>
                  </a:solidFill>
                </a:rPr>
                <a:t>)</a:t>
              </a:r>
            </a:p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 smtClean="0">
                  <a:solidFill>
                    <a:prstClr val="white"/>
                  </a:solidFill>
                </a:rPr>
                <a:t>Regenbogenschulhaus</a:t>
              </a:r>
            </a:p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 smtClean="0">
                  <a:solidFill>
                    <a:prstClr val="white"/>
                  </a:solidFill>
                </a:rPr>
                <a:t>Standort </a:t>
              </a:r>
              <a:r>
                <a:rPr lang="de-DE" sz="1600" b="1" dirty="0">
                  <a:solidFill>
                    <a:prstClr val="white"/>
                  </a:solidFill>
                </a:rPr>
                <a:t>Warendorf</a:t>
              </a:r>
            </a:p>
          </p:txBody>
        </p:sp>
        <p:sp>
          <p:nvSpPr>
            <p:cNvPr id="11" name="Freihandform 10"/>
            <p:cNvSpPr/>
            <p:nvPr/>
          </p:nvSpPr>
          <p:spPr>
            <a:xfrm rot="2878253">
              <a:off x="4312896" y="3236500"/>
              <a:ext cx="860233" cy="30248"/>
            </a:xfrm>
            <a:custGeom>
              <a:avLst/>
              <a:gdLst>
                <a:gd name="connsiteX0" fmla="*/ 0 w 860233"/>
                <a:gd name="connsiteY0" fmla="*/ 15124 h 30248"/>
                <a:gd name="connsiteX1" fmla="*/ 860233 w 860233"/>
                <a:gd name="connsiteY1" fmla="*/ 15124 h 30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0233" h="30248">
                  <a:moveTo>
                    <a:pt x="0" y="15124"/>
                  </a:moveTo>
                  <a:lnTo>
                    <a:pt x="860233" y="15124"/>
                  </a:ln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21311" tIns="-6382" rIns="421310" bIns="-6382" numCol="1" spcCol="1270" anchor="ctr" anchorCtr="0">
              <a:noAutofit/>
            </a:bodyPr>
            <a:lstStyle/>
            <a:p>
              <a:pPr algn="ctr" defTabSz="222243">
                <a:lnSpc>
                  <a:spcPct val="90000"/>
                </a:lnSpc>
                <a:spcAft>
                  <a:spcPct val="35000"/>
                </a:spcAft>
              </a:pPr>
              <a:endParaRPr lang="de-DE" sz="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  <p:sp>
          <p:nvSpPr>
            <p:cNvPr id="12" name="Freihandform 11"/>
            <p:cNvSpPr/>
            <p:nvPr/>
          </p:nvSpPr>
          <p:spPr>
            <a:xfrm>
              <a:off x="5030979" y="2937797"/>
              <a:ext cx="3858838" cy="1116000"/>
            </a:xfrm>
            <a:custGeom>
              <a:avLst/>
              <a:gdLst>
                <a:gd name="connsiteX0" fmla="*/ 0 w 3858838"/>
                <a:gd name="connsiteY0" fmla="*/ 126664 h 1266639"/>
                <a:gd name="connsiteX1" fmla="*/ 126664 w 3858838"/>
                <a:gd name="connsiteY1" fmla="*/ 0 h 1266639"/>
                <a:gd name="connsiteX2" fmla="*/ 3732174 w 3858838"/>
                <a:gd name="connsiteY2" fmla="*/ 0 h 1266639"/>
                <a:gd name="connsiteX3" fmla="*/ 3858838 w 3858838"/>
                <a:gd name="connsiteY3" fmla="*/ 126664 h 1266639"/>
                <a:gd name="connsiteX4" fmla="*/ 3858838 w 3858838"/>
                <a:gd name="connsiteY4" fmla="*/ 1139975 h 1266639"/>
                <a:gd name="connsiteX5" fmla="*/ 3732174 w 3858838"/>
                <a:gd name="connsiteY5" fmla="*/ 1266639 h 1266639"/>
                <a:gd name="connsiteX6" fmla="*/ 126664 w 3858838"/>
                <a:gd name="connsiteY6" fmla="*/ 1266639 h 1266639"/>
                <a:gd name="connsiteX7" fmla="*/ 0 w 3858838"/>
                <a:gd name="connsiteY7" fmla="*/ 1139975 h 1266639"/>
                <a:gd name="connsiteX8" fmla="*/ 0 w 3858838"/>
                <a:gd name="connsiteY8" fmla="*/ 126664 h 1266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58838" h="1266639">
                  <a:moveTo>
                    <a:pt x="0" y="126664"/>
                  </a:moveTo>
                  <a:cubicBezTo>
                    <a:pt x="0" y="56709"/>
                    <a:pt x="56709" y="0"/>
                    <a:pt x="126664" y="0"/>
                  </a:cubicBezTo>
                  <a:lnTo>
                    <a:pt x="3732174" y="0"/>
                  </a:lnTo>
                  <a:cubicBezTo>
                    <a:pt x="3802129" y="0"/>
                    <a:pt x="3858838" y="56709"/>
                    <a:pt x="3858838" y="126664"/>
                  </a:cubicBezTo>
                  <a:lnTo>
                    <a:pt x="3858838" y="1139975"/>
                  </a:lnTo>
                  <a:cubicBezTo>
                    <a:pt x="3858838" y="1209930"/>
                    <a:pt x="3802129" y="1266639"/>
                    <a:pt x="3732174" y="1266639"/>
                  </a:cubicBezTo>
                  <a:lnTo>
                    <a:pt x="126664" y="1266639"/>
                  </a:lnTo>
                  <a:cubicBezTo>
                    <a:pt x="56709" y="1266639"/>
                    <a:pt x="0" y="1209930"/>
                    <a:pt x="0" y="1139975"/>
                  </a:cubicBezTo>
                  <a:lnTo>
                    <a:pt x="0" y="126664"/>
                  </a:lnTo>
                  <a:close/>
                </a:path>
              </a:pathLst>
            </a:custGeom>
            <a:solidFill>
              <a:srgbClr val="7BA8DF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259" tIns="47259" rIns="47259" bIns="47259" numCol="1" spcCol="1270" anchor="ctr" anchorCtr="0">
              <a:noAutofit/>
            </a:bodyPr>
            <a:lstStyle/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prstClr val="white"/>
                  </a:solidFill>
                </a:rPr>
                <a:t>Förderschule Sprache Primarstufe /</a:t>
              </a:r>
              <a:br>
                <a:rPr lang="de-DE" sz="1600" b="1" dirty="0">
                  <a:solidFill>
                    <a:prstClr val="white"/>
                  </a:solidFill>
                </a:rPr>
              </a:br>
              <a:r>
                <a:rPr lang="de-DE" sz="1600" b="1" dirty="0">
                  <a:solidFill>
                    <a:prstClr val="white"/>
                  </a:solidFill>
                </a:rPr>
                <a:t>Lernen Primarstufe und  Sek I</a:t>
              </a:r>
            </a:p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srgbClr val="4F81BD">
                      <a:lumMod val="50000"/>
                    </a:srgbClr>
                  </a:solidFill>
                </a:rPr>
                <a:t>Astrid-Lindgren-Schule</a:t>
              </a:r>
              <a:br>
                <a:rPr lang="de-DE" sz="1600" b="1" dirty="0">
                  <a:solidFill>
                    <a:srgbClr val="4F81BD">
                      <a:lumMod val="50000"/>
                    </a:srgbClr>
                  </a:solidFill>
                </a:rPr>
              </a:br>
              <a:r>
                <a:rPr lang="de-DE" sz="1600" b="1" dirty="0" smtClean="0">
                  <a:solidFill>
                    <a:srgbClr val="4F81BD">
                      <a:lumMod val="50000"/>
                    </a:srgbClr>
                  </a:solidFill>
                </a:rPr>
                <a:t>Standort </a:t>
              </a:r>
              <a:r>
                <a:rPr lang="de-DE" sz="1600" b="1" dirty="0">
                  <a:solidFill>
                    <a:srgbClr val="4F81BD">
                      <a:lumMod val="50000"/>
                    </a:srgbClr>
                  </a:solidFill>
                </a:rPr>
                <a:t>Warendorf</a:t>
              </a:r>
            </a:p>
          </p:txBody>
        </p:sp>
        <p:sp>
          <p:nvSpPr>
            <p:cNvPr id="13" name="Freihandform 12"/>
            <p:cNvSpPr/>
            <p:nvPr/>
          </p:nvSpPr>
          <p:spPr>
            <a:xfrm rot="2540811">
              <a:off x="2584371" y="4812763"/>
              <a:ext cx="589367" cy="30248"/>
            </a:xfrm>
            <a:custGeom>
              <a:avLst/>
              <a:gdLst>
                <a:gd name="connsiteX0" fmla="*/ 0 w 589367"/>
                <a:gd name="connsiteY0" fmla="*/ 15124 h 30248"/>
                <a:gd name="connsiteX1" fmla="*/ 589367 w 589367"/>
                <a:gd name="connsiteY1" fmla="*/ 15124 h 30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89367" h="30248">
                  <a:moveTo>
                    <a:pt x="0" y="15124"/>
                  </a:moveTo>
                  <a:lnTo>
                    <a:pt x="589367" y="15124"/>
                  </a:lnTo>
                </a:path>
              </a:pathLst>
            </a:custGeom>
            <a:noFill/>
          </p:spPr>
          <p:style>
            <a:lnRef idx="2">
              <a:schemeClr val="accent2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2649" tIns="389" rIns="292649" bIns="390" numCol="1" spcCol="1270" anchor="ctr" anchorCtr="0">
              <a:noAutofit/>
            </a:bodyPr>
            <a:lstStyle/>
            <a:p>
              <a:pPr algn="ctr" defTabSz="222243">
                <a:lnSpc>
                  <a:spcPct val="90000"/>
                </a:lnSpc>
                <a:spcAft>
                  <a:spcPct val="35000"/>
                </a:spcAft>
              </a:pPr>
              <a:endParaRPr lang="de-DE" sz="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  <p:sp>
          <p:nvSpPr>
            <p:cNvPr id="15" name="Freihandform 14"/>
            <p:cNvSpPr/>
            <p:nvPr/>
          </p:nvSpPr>
          <p:spPr>
            <a:xfrm>
              <a:off x="3096850" y="4832692"/>
              <a:ext cx="1356307" cy="387399"/>
            </a:xfrm>
            <a:custGeom>
              <a:avLst/>
              <a:gdLst>
                <a:gd name="connsiteX0" fmla="*/ 0 w 1356307"/>
                <a:gd name="connsiteY0" fmla="*/ 38740 h 387399"/>
                <a:gd name="connsiteX1" fmla="*/ 38740 w 1356307"/>
                <a:gd name="connsiteY1" fmla="*/ 0 h 387399"/>
                <a:gd name="connsiteX2" fmla="*/ 1317567 w 1356307"/>
                <a:gd name="connsiteY2" fmla="*/ 0 h 387399"/>
                <a:gd name="connsiteX3" fmla="*/ 1356307 w 1356307"/>
                <a:gd name="connsiteY3" fmla="*/ 38740 h 387399"/>
                <a:gd name="connsiteX4" fmla="*/ 1356307 w 1356307"/>
                <a:gd name="connsiteY4" fmla="*/ 348659 h 387399"/>
                <a:gd name="connsiteX5" fmla="*/ 1317567 w 1356307"/>
                <a:gd name="connsiteY5" fmla="*/ 387399 h 387399"/>
                <a:gd name="connsiteX6" fmla="*/ 38740 w 1356307"/>
                <a:gd name="connsiteY6" fmla="*/ 387399 h 387399"/>
                <a:gd name="connsiteX7" fmla="*/ 0 w 1356307"/>
                <a:gd name="connsiteY7" fmla="*/ 348659 h 387399"/>
                <a:gd name="connsiteX8" fmla="*/ 0 w 1356307"/>
                <a:gd name="connsiteY8" fmla="*/ 38740 h 387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6307" h="387399">
                  <a:moveTo>
                    <a:pt x="0" y="38740"/>
                  </a:moveTo>
                  <a:cubicBezTo>
                    <a:pt x="0" y="17344"/>
                    <a:pt x="17344" y="0"/>
                    <a:pt x="38740" y="0"/>
                  </a:cubicBezTo>
                  <a:lnTo>
                    <a:pt x="1317567" y="0"/>
                  </a:lnTo>
                  <a:cubicBezTo>
                    <a:pt x="1338963" y="0"/>
                    <a:pt x="1356307" y="17344"/>
                    <a:pt x="1356307" y="38740"/>
                  </a:cubicBezTo>
                  <a:lnTo>
                    <a:pt x="1356307" y="348659"/>
                  </a:lnTo>
                  <a:cubicBezTo>
                    <a:pt x="1356307" y="370055"/>
                    <a:pt x="1338963" y="387399"/>
                    <a:pt x="1317567" y="387399"/>
                  </a:cubicBezTo>
                  <a:lnTo>
                    <a:pt x="38740" y="387399"/>
                  </a:lnTo>
                  <a:cubicBezTo>
                    <a:pt x="17344" y="387399"/>
                    <a:pt x="0" y="370055"/>
                    <a:pt x="0" y="348659"/>
                  </a:cubicBezTo>
                  <a:lnTo>
                    <a:pt x="0" y="38740"/>
                  </a:lnTo>
                  <a:close/>
                </a:path>
              </a:pathLst>
            </a:custGeom>
            <a:solidFill>
              <a:srgbClr val="339966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507" tIns="21507" rIns="21507" bIns="21507" numCol="1" spcCol="1270" anchor="ctr" anchorCtr="0">
              <a:noAutofit/>
            </a:bodyPr>
            <a:lstStyle/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prstClr val="white"/>
                  </a:solidFill>
                </a:rPr>
                <a:t>Beckum</a:t>
              </a:r>
            </a:p>
          </p:txBody>
        </p:sp>
        <p:sp>
          <p:nvSpPr>
            <p:cNvPr id="16" name="Freihandform 15"/>
            <p:cNvSpPr/>
            <p:nvPr/>
          </p:nvSpPr>
          <p:spPr>
            <a:xfrm rot="1459">
              <a:off x="4453158" y="5011389"/>
              <a:ext cx="575933" cy="30248"/>
            </a:xfrm>
            <a:custGeom>
              <a:avLst/>
              <a:gdLst>
                <a:gd name="connsiteX0" fmla="*/ 0 w 575933"/>
                <a:gd name="connsiteY0" fmla="*/ 15124 h 30248"/>
                <a:gd name="connsiteX1" fmla="*/ 575933 w 575933"/>
                <a:gd name="connsiteY1" fmla="*/ 15124 h 30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5933" h="30248">
                  <a:moveTo>
                    <a:pt x="0" y="15124"/>
                  </a:moveTo>
                  <a:lnTo>
                    <a:pt x="575933" y="15124"/>
                  </a:ln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6267" tIns="726" rIns="286269" bIns="726" numCol="1" spcCol="1270" anchor="ctr" anchorCtr="0">
              <a:noAutofit/>
            </a:bodyPr>
            <a:lstStyle/>
            <a:p>
              <a:pPr algn="ctr" defTabSz="222243">
                <a:lnSpc>
                  <a:spcPct val="90000"/>
                </a:lnSpc>
                <a:spcAft>
                  <a:spcPct val="35000"/>
                </a:spcAft>
              </a:pPr>
              <a:endParaRPr lang="de-DE" sz="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  <p:sp>
          <p:nvSpPr>
            <p:cNvPr id="17" name="Freihandform 16"/>
            <p:cNvSpPr/>
            <p:nvPr/>
          </p:nvSpPr>
          <p:spPr>
            <a:xfrm>
              <a:off x="5029091" y="4371065"/>
              <a:ext cx="3859994" cy="1116000"/>
            </a:xfrm>
            <a:custGeom>
              <a:avLst/>
              <a:gdLst>
                <a:gd name="connsiteX0" fmla="*/ 0 w 3859994"/>
                <a:gd name="connsiteY0" fmla="*/ 131114 h 1311140"/>
                <a:gd name="connsiteX1" fmla="*/ 131114 w 3859994"/>
                <a:gd name="connsiteY1" fmla="*/ 0 h 1311140"/>
                <a:gd name="connsiteX2" fmla="*/ 3728880 w 3859994"/>
                <a:gd name="connsiteY2" fmla="*/ 0 h 1311140"/>
                <a:gd name="connsiteX3" fmla="*/ 3859994 w 3859994"/>
                <a:gd name="connsiteY3" fmla="*/ 131114 h 1311140"/>
                <a:gd name="connsiteX4" fmla="*/ 3859994 w 3859994"/>
                <a:gd name="connsiteY4" fmla="*/ 1180026 h 1311140"/>
                <a:gd name="connsiteX5" fmla="*/ 3728880 w 3859994"/>
                <a:gd name="connsiteY5" fmla="*/ 1311140 h 1311140"/>
                <a:gd name="connsiteX6" fmla="*/ 131114 w 3859994"/>
                <a:gd name="connsiteY6" fmla="*/ 1311140 h 1311140"/>
                <a:gd name="connsiteX7" fmla="*/ 0 w 3859994"/>
                <a:gd name="connsiteY7" fmla="*/ 1180026 h 1311140"/>
                <a:gd name="connsiteX8" fmla="*/ 0 w 3859994"/>
                <a:gd name="connsiteY8" fmla="*/ 131114 h 1311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59994" h="1311140">
                  <a:moveTo>
                    <a:pt x="0" y="131114"/>
                  </a:moveTo>
                  <a:cubicBezTo>
                    <a:pt x="0" y="58702"/>
                    <a:pt x="58702" y="0"/>
                    <a:pt x="131114" y="0"/>
                  </a:cubicBezTo>
                  <a:lnTo>
                    <a:pt x="3728880" y="0"/>
                  </a:lnTo>
                  <a:cubicBezTo>
                    <a:pt x="3801292" y="0"/>
                    <a:pt x="3859994" y="58702"/>
                    <a:pt x="3859994" y="131114"/>
                  </a:cubicBezTo>
                  <a:lnTo>
                    <a:pt x="3859994" y="1180026"/>
                  </a:lnTo>
                  <a:cubicBezTo>
                    <a:pt x="3859994" y="1252438"/>
                    <a:pt x="3801292" y="1311140"/>
                    <a:pt x="3728880" y="1311140"/>
                  </a:cubicBezTo>
                  <a:lnTo>
                    <a:pt x="131114" y="1311140"/>
                  </a:lnTo>
                  <a:cubicBezTo>
                    <a:pt x="58702" y="1311140"/>
                    <a:pt x="0" y="1252438"/>
                    <a:pt x="0" y="1180026"/>
                  </a:cubicBezTo>
                  <a:lnTo>
                    <a:pt x="0" y="131114"/>
                  </a:lnTo>
                  <a:close/>
                </a:path>
              </a:pathLst>
            </a:custGeom>
            <a:solidFill>
              <a:srgbClr val="7BA8DF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8562" tIns="48562" rIns="48562" bIns="48562" numCol="1" spcCol="1270" anchor="ctr" anchorCtr="0">
              <a:noAutofit/>
            </a:bodyPr>
            <a:lstStyle/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prstClr val="white"/>
                  </a:solidFill>
                </a:rPr>
                <a:t>Förderschule Sprache Primarstufe / </a:t>
              </a:r>
              <a:br>
                <a:rPr lang="de-DE" sz="1600" b="1" dirty="0">
                  <a:solidFill>
                    <a:prstClr val="white"/>
                  </a:solidFill>
                </a:rPr>
              </a:br>
              <a:r>
                <a:rPr lang="de-DE" sz="1600" b="1" dirty="0">
                  <a:solidFill>
                    <a:prstClr val="white"/>
                  </a:solidFill>
                </a:rPr>
                <a:t>Lernen Primarstufe und Sek I</a:t>
              </a:r>
            </a:p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srgbClr val="4F81BD">
                      <a:lumMod val="50000"/>
                    </a:srgbClr>
                  </a:solidFill>
                </a:rPr>
                <a:t>Astrid-Lindgren-Schule</a:t>
              </a:r>
              <a:br>
                <a:rPr lang="de-DE" sz="1600" b="1" dirty="0">
                  <a:solidFill>
                    <a:srgbClr val="4F81BD">
                      <a:lumMod val="50000"/>
                    </a:srgbClr>
                  </a:solidFill>
                </a:rPr>
              </a:br>
              <a:r>
                <a:rPr lang="de-DE" sz="1600" b="1" dirty="0" smtClean="0">
                  <a:solidFill>
                    <a:srgbClr val="4F81BD">
                      <a:lumMod val="50000"/>
                    </a:srgbClr>
                  </a:solidFill>
                </a:rPr>
                <a:t>Standort </a:t>
              </a:r>
              <a:r>
                <a:rPr lang="de-DE" sz="1600" b="1" dirty="0">
                  <a:solidFill>
                    <a:srgbClr val="4F81BD">
                      <a:lumMod val="50000"/>
                    </a:srgbClr>
                  </a:solidFill>
                </a:rPr>
                <a:t>Beckum</a:t>
              </a:r>
            </a:p>
          </p:txBody>
        </p:sp>
        <p:sp>
          <p:nvSpPr>
            <p:cNvPr id="24" name="Freihandform 23"/>
            <p:cNvSpPr/>
            <p:nvPr/>
          </p:nvSpPr>
          <p:spPr>
            <a:xfrm rot="4574520">
              <a:off x="1966467" y="5499693"/>
              <a:ext cx="1823176" cy="30248"/>
            </a:xfrm>
            <a:custGeom>
              <a:avLst/>
              <a:gdLst>
                <a:gd name="connsiteX0" fmla="*/ 0 w 1823176"/>
                <a:gd name="connsiteY0" fmla="*/ 15124 h 30248"/>
                <a:gd name="connsiteX1" fmla="*/ 1823176 w 1823176"/>
                <a:gd name="connsiteY1" fmla="*/ 15124 h 30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23176" h="30248">
                  <a:moveTo>
                    <a:pt x="0" y="15124"/>
                  </a:moveTo>
                  <a:lnTo>
                    <a:pt x="1823176" y="15124"/>
                  </a:lnTo>
                </a:path>
              </a:pathLst>
            </a:custGeom>
            <a:noFill/>
          </p:spPr>
          <p:style>
            <a:lnRef idx="2">
              <a:schemeClr val="accent2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8708" tIns="-30456" rIns="878709" bIns="-30455" numCol="1" spcCol="1270" anchor="ctr" anchorCtr="0">
              <a:noAutofit/>
            </a:bodyPr>
            <a:lstStyle/>
            <a:p>
              <a:pPr algn="ctr" defTabSz="266691">
                <a:lnSpc>
                  <a:spcPct val="90000"/>
                </a:lnSpc>
                <a:spcAft>
                  <a:spcPct val="35000"/>
                </a:spcAft>
              </a:pPr>
              <a:endParaRPr lang="de-DE" sz="6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  <p:sp>
          <p:nvSpPr>
            <p:cNvPr id="25" name="Freihandform 24"/>
            <p:cNvSpPr/>
            <p:nvPr/>
          </p:nvSpPr>
          <p:spPr>
            <a:xfrm>
              <a:off x="3094850" y="6213299"/>
              <a:ext cx="1360151" cy="373902"/>
            </a:xfrm>
            <a:custGeom>
              <a:avLst/>
              <a:gdLst>
                <a:gd name="connsiteX0" fmla="*/ 0 w 1360151"/>
                <a:gd name="connsiteY0" fmla="*/ 37390 h 373902"/>
                <a:gd name="connsiteX1" fmla="*/ 37390 w 1360151"/>
                <a:gd name="connsiteY1" fmla="*/ 0 h 373902"/>
                <a:gd name="connsiteX2" fmla="*/ 1322761 w 1360151"/>
                <a:gd name="connsiteY2" fmla="*/ 0 h 373902"/>
                <a:gd name="connsiteX3" fmla="*/ 1360151 w 1360151"/>
                <a:gd name="connsiteY3" fmla="*/ 37390 h 373902"/>
                <a:gd name="connsiteX4" fmla="*/ 1360151 w 1360151"/>
                <a:gd name="connsiteY4" fmla="*/ 336512 h 373902"/>
                <a:gd name="connsiteX5" fmla="*/ 1322761 w 1360151"/>
                <a:gd name="connsiteY5" fmla="*/ 373902 h 373902"/>
                <a:gd name="connsiteX6" fmla="*/ 37390 w 1360151"/>
                <a:gd name="connsiteY6" fmla="*/ 373902 h 373902"/>
                <a:gd name="connsiteX7" fmla="*/ 0 w 1360151"/>
                <a:gd name="connsiteY7" fmla="*/ 336512 h 373902"/>
                <a:gd name="connsiteX8" fmla="*/ 0 w 1360151"/>
                <a:gd name="connsiteY8" fmla="*/ 37390 h 37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60151" h="373902">
                  <a:moveTo>
                    <a:pt x="0" y="37390"/>
                  </a:moveTo>
                  <a:cubicBezTo>
                    <a:pt x="0" y="16740"/>
                    <a:pt x="16740" y="0"/>
                    <a:pt x="37390" y="0"/>
                  </a:cubicBezTo>
                  <a:lnTo>
                    <a:pt x="1322761" y="0"/>
                  </a:lnTo>
                  <a:cubicBezTo>
                    <a:pt x="1343411" y="0"/>
                    <a:pt x="1360151" y="16740"/>
                    <a:pt x="1360151" y="37390"/>
                  </a:cubicBezTo>
                  <a:lnTo>
                    <a:pt x="1360151" y="336512"/>
                  </a:lnTo>
                  <a:cubicBezTo>
                    <a:pt x="1360151" y="357162"/>
                    <a:pt x="1343411" y="373902"/>
                    <a:pt x="1322761" y="373902"/>
                  </a:cubicBezTo>
                  <a:lnTo>
                    <a:pt x="37390" y="373902"/>
                  </a:lnTo>
                  <a:cubicBezTo>
                    <a:pt x="16740" y="373902"/>
                    <a:pt x="0" y="357162"/>
                    <a:pt x="0" y="336512"/>
                  </a:cubicBezTo>
                  <a:lnTo>
                    <a:pt x="0" y="37390"/>
                  </a:lnTo>
                  <a:close/>
                </a:path>
              </a:pathLst>
            </a:custGeom>
            <a:solidFill>
              <a:srgbClr val="339966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111" tIns="21111" rIns="21111" bIns="21111" numCol="1" spcCol="1270" anchor="ctr" anchorCtr="0">
              <a:noAutofit/>
            </a:bodyPr>
            <a:lstStyle/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prstClr val="white"/>
                  </a:solidFill>
                </a:rPr>
                <a:t>Ahlen</a:t>
              </a:r>
            </a:p>
          </p:txBody>
        </p:sp>
        <p:sp>
          <p:nvSpPr>
            <p:cNvPr id="26" name="Freihandform 25"/>
            <p:cNvSpPr/>
            <p:nvPr/>
          </p:nvSpPr>
          <p:spPr>
            <a:xfrm rot="23854">
              <a:off x="4454995" y="6387131"/>
              <a:ext cx="577946" cy="30248"/>
            </a:xfrm>
            <a:custGeom>
              <a:avLst/>
              <a:gdLst>
                <a:gd name="connsiteX0" fmla="*/ 0 w 577946"/>
                <a:gd name="connsiteY0" fmla="*/ 15124 h 30248"/>
                <a:gd name="connsiteX1" fmla="*/ 577946 w 577946"/>
                <a:gd name="connsiteY1" fmla="*/ 15124 h 30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7946" h="30248">
                  <a:moveTo>
                    <a:pt x="0" y="15124"/>
                  </a:moveTo>
                  <a:lnTo>
                    <a:pt x="577946" y="15124"/>
                  </a:ln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7224" tIns="676" rIns="287224" bIns="674" numCol="1" spcCol="1270" anchor="ctr" anchorCtr="0">
              <a:noAutofit/>
            </a:bodyPr>
            <a:lstStyle/>
            <a:p>
              <a:pPr algn="ctr" defTabSz="222243">
                <a:lnSpc>
                  <a:spcPct val="90000"/>
                </a:lnSpc>
                <a:spcAft>
                  <a:spcPct val="35000"/>
                </a:spcAft>
              </a:pPr>
              <a:endParaRPr lang="de-DE" sz="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  <p:sp>
          <p:nvSpPr>
            <p:cNvPr id="27" name="Freihandform 26"/>
            <p:cNvSpPr/>
            <p:nvPr/>
          </p:nvSpPr>
          <p:spPr>
            <a:xfrm>
              <a:off x="5032935" y="5848833"/>
              <a:ext cx="4021312" cy="1116000"/>
            </a:xfrm>
            <a:custGeom>
              <a:avLst/>
              <a:gdLst>
                <a:gd name="connsiteX0" fmla="*/ 0 w 4021312"/>
                <a:gd name="connsiteY0" fmla="*/ 111085 h 1110853"/>
                <a:gd name="connsiteX1" fmla="*/ 111085 w 4021312"/>
                <a:gd name="connsiteY1" fmla="*/ 0 h 1110853"/>
                <a:gd name="connsiteX2" fmla="*/ 3910227 w 4021312"/>
                <a:gd name="connsiteY2" fmla="*/ 0 h 1110853"/>
                <a:gd name="connsiteX3" fmla="*/ 4021312 w 4021312"/>
                <a:gd name="connsiteY3" fmla="*/ 111085 h 1110853"/>
                <a:gd name="connsiteX4" fmla="*/ 4021312 w 4021312"/>
                <a:gd name="connsiteY4" fmla="*/ 999768 h 1110853"/>
                <a:gd name="connsiteX5" fmla="*/ 3910227 w 4021312"/>
                <a:gd name="connsiteY5" fmla="*/ 1110853 h 1110853"/>
                <a:gd name="connsiteX6" fmla="*/ 111085 w 4021312"/>
                <a:gd name="connsiteY6" fmla="*/ 1110853 h 1110853"/>
                <a:gd name="connsiteX7" fmla="*/ 0 w 4021312"/>
                <a:gd name="connsiteY7" fmla="*/ 999768 h 1110853"/>
                <a:gd name="connsiteX8" fmla="*/ 0 w 4021312"/>
                <a:gd name="connsiteY8" fmla="*/ 111085 h 1110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21312" h="1110853">
                  <a:moveTo>
                    <a:pt x="0" y="111085"/>
                  </a:moveTo>
                  <a:cubicBezTo>
                    <a:pt x="0" y="49734"/>
                    <a:pt x="49734" y="0"/>
                    <a:pt x="111085" y="0"/>
                  </a:cubicBezTo>
                  <a:lnTo>
                    <a:pt x="3910227" y="0"/>
                  </a:lnTo>
                  <a:cubicBezTo>
                    <a:pt x="3971578" y="0"/>
                    <a:pt x="4021312" y="49734"/>
                    <a:pt x="4021312" y="111085"/>
                  </a:cubicBezTo>
                  <a:lnTo>
                    <a:pt x="4021312" y="999768"/>
                  </a:lnTo>
                  <a:cubicBezTo>
                    <a:pt x="4021312" y="1061119"/>
                    <a:pt x="3971578" y="1110853"/>
                    <a:pt x="3910227" y="1110853"/>
                  </a:cubicBezTo>
                  <a:lnTo>
                    <a:pt x="111085" y="1110853"/>
                  </a:lnTo>
                  <a:cubicBezTo>
                    <a:pt x="49734" y="1110853"/>
                    <a:pt x="0" y="1061119"/>
                    <a:pt x="0" y="999768"/>
                  </a:cubicBezTo>
                  <a:lnTo>
                    <a:pt x="0" y="11108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2696" tIns="42696" rIns="42696" bIns="42696" numCol="1" spcCol="1270" anchor="ctr" anchorCtr="0">
              <a:noAutofit/>
            </a:bodyPr>
            <a:lstStyle/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>
                  <a:solidFill>
                    <a:prstClr val="white"/>
                  </a:solidFill>
                </a:rPr>
                <a:t>Schulischer Lernort </a:t>
              </a:r>
              <a:r>
                <a:rPr lang="de-DE" sz="1400" b="1" dirty="0">
                  <a:solidFill>
                    <a:prstClr val="white"/>
                  </a:solidFill>
                </a:rPr>
                <a:t>(§ 132 Abs. 3 </a:t>
              </a:r>
              <a:r>
                <a:rPr lang="de-DE" sz="1400" b="1" dirty="0" err="1">
                  <a:solidFill>
                    <a:prstClr val="white"/>
                  </a:solidFill>
                </a:rPr>
                <a:t>SchulG</a:t>
              </a:r>
              <a:r>
                <a:rPr lang="de-DE" sz="1400" b="1" dirty="0">
                  <a:solidFill>
                    <a:prstClr val="white"/>
                  </a:solidFill>
                </a:rPr>
                <a:t>)</a:t>
              </a:r>
              <a:br>
                <a:rPr lang="de-DE" sz="1400" b="1" dirty="0">
                  <a:solidFill>
                    <a:prstClr val="white"/>
                  </a:solidFill>
                </a:rPr>
              </a:br>
              <a:r>
                <a:rPr lang="de-DE" sz="1600" b="1" dirty="0">
                  <a:solidFill>
                    <a:prstClr val="white"/>
                  </a:solidFill>
                </a:rPr>
                <a:t>(Intensivpädagogisches Angebot ESE</a:t>
              </a:r>
              <a:r>
                <a:rPr lang="de-DE" sz="1600" b="1" dirty="0" smtClean="0">
                  <a:solidFill>
                    <a:prstClr val="white"/>
                  </a:solidFill>
                </a:rPr>
                <a:t>)</a:t>
              </a:r>
            </a:p>
            <a:p>
              <a:pPr algn="ctr" defTabSz="711178">
                <a:lnSpc>
                  <a:spcPct val="90000"/>
                </a:lnSpc>
                <a:spcAft>
                  <a:spcPct val="35000"/>
                </a:spcAft>
              </a:pPr>
              <a:r>
                <a:rPr lang="de-DE" sz="1600" b="1" dirty="0" smtClean="0">
                  <a:solidFill>
                    <a:prstClr val="white"/>
                  </a:solidFill>
                </a:rPr>
                <a:t>Regenbogenschulhaus</a:t>
              </a:r>
              <a:r>
                <a:rPr lang="de-DE" sz="1600" b="1" dirty="0">
                  <a:solidFill>
                    <a:prstClr val="white"/>
                  </a:solidFill>
                </a:rPr>
                <a:t/>
              </a:r>
              <a:br>
                <a:rPr lang="de-DE" sz="1600" b="1" dirty="0">
                  <a:solidFill>
                    <a:prstClr val="white"/>
                  </a:solidFill>
                </a:rPr>
              </a:br>
              <a:r>
                <a:rPr lang="de-DE" sz="1600" b="1" dirty="0" smtClean="0">
                  <a:solidFill>
                    <a:prstClr val="white"/>
                  </a:solidFill>
                </a:rPr>
                <a:t>Standort </a:t>
              </a:r>
              <a:r>
                <a:rPr lang="de-DE" sz="1600" b="1" dirty="0">
                  <a:solidFill>
                    <a:prstClr val="white"/>
                  </a:solidFill>
                </a:rPr>
                <a:t>Ahlen</a:t>
              </a:r>
            </a:p>
          </p:txBody>
        </p:sp>
      </p:grpSp>
      <p:sp>
        <p:nvSpPr>
          <p:cNvPr id="28" name="Textfeld 27"/>
          <p:cNvSpPr txBox="1"/>
          <p:nvPr/>
        </p:nvSpPr>
        <p:spPr>
          <a:xfrm>
            <a:off x="9358928" y="7346725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3</a:t>
            </a:r>
            <a:endParaRPr lang="de-DE" sz="1400" b="1" dirty="0"/>
          </a:p>
        </p:txBody>
      </p:sp>
    </p:spTree>
    <p:extLst>
      <p:ext uri="{BB962C8B-B14F-4D97-AF65-F5344CB8AC3E}">
        <p14:creationId xmlns:p14="http://schemas.microsoft.com/office/powerpoint/2010/main" val="234322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7" name="Rectangle 1031"/>
          <p:cNvSpPr>
            <a:spLocks noChangeArrowheads="1"/>
          </p:cNvSpPr>
          <p:nvPr/>
        </p:nvSpPr>
        <p:spPr bwMode="auto">
          <a:xfrm>
            <a:off x="519575" y="357032"/>
            <a:ext cx="7919270" cy="923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 anchor="ctr">
            <a:spAutoFit/>
          </a:bodyPr>
          <a:lstStyle/>
          <a:p>
            <a:r>
              <a:rPr lang="en-US" altLang="de-DE" sz="3200" b="1" dirty="0" err="1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Förderschulen</a:t>
            </a:r>
            <a:r>
              <a:rPr lang="en-US" alt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 </a:t>
            </a:r>
            <a:r>
              <a:rPr lang="en-US" altLang="de-DE" sz="3200" b="1" dirty="0" smtClean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des </a:t>
            </a:r>
            <a:r>
              <a:rPr lang="en-US" altLang="de-DE" sz="3200" b="1" dirty="0" err="1" smtClean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Kreises</a:t>
            </a:r>
            <a:r>
              <a:rPr lang="en-US" altLang="de-DE" sz="3200" b="1" dirty="0" smtClean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 </a:t>
            </a:r>
            <a:r>
              <a:rPr lang="en-US" alt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Warendorf</a:t>
            </a:r>
            <a:br>
              <a:rPr lang="en-US" altLang="de-DE" sz="3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</a:br>
            <a:r>
              <a:rPr lang="en-US" altLang="de-DE" sz="2200" b="1" dirty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Stand: </a:t>
            </a:r>
            <a:r>
              <a:rPr lang="en-US" altLang="de-DE" sz="2200" b="1" dirty="0" smtClean="0">
                <a:solidFill>
                  <a:srgbClr val="C20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Helvetica" pitchFamily="34" charset="0"/>
              </a:rPr>
              <a:t>01.08.2019</a:t>
            </a:r>
            <a:endParaRPr lang="de-DE" altLang="de-DE" sz="2200" b="1" dirty="0">
              <a:solidFill>
                <a:srgbClr val="C20A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sym typeface="Helvetica" pitchFamily="34" charset="0"/>
            </a:endParaRPr>
          </a:p>
        </p:txBody>
      </p:sp>
      <p:pic>
        <p:nvPicPr>
          <p:cNvPr id="1028" name="Picture 4" descr="Ähnliches Foto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569" y="1169707"/>
            <a:ext cx="5532728" cy="566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030"/>
          <p:cNvSpPr>
            <a:spLocks noGrp="1" noChangeArrowheads="1"/>
          </p:cNvSpPr>
          <p:nvPr>
            <p:ph idx="1"/>
          </p:nvPr>
        </p:nvSpPr>
        <p:spPr>
          <a:xfrm>
            <a:off x="519575" y="1515367"/>
            <a:ext cx="6970048" cy="2913598"/>
          </a:xfrm>
        </p:spPr>
        <p:txBody>
          <a:bodyPr/>
          <a:lstStyle/>
          <a:p>
            <a:pPr marL="0" indent="0">
              <a:spcBef>
                <a:spcPts val="2000"/>
              </a:spcBef>
              <a:buClr>
                <a:srgbClr val="C20A0A"/>
              </a:buClr>
              <a:buNone/>
            </a:pPr>
            <a:r>
              <a:rPr lang="de-DE" sz="1600" b="1" dirty="0"/>
              <a:t>Förderschwerpunkt </a:t>
            </a:r>
            <a:r>
              <a:rPr lang="de-DE" sz="1600" b="1" dirty="0" smtClean="0"/>
              <a:t>„Sprache und Lernen</a:t>
            </a:r>
            <a:r>
              <a:rPr lang="de-DE" sz="1600" b="1" dirty="0"/>
              <a:t>“</a:t>
            </a:r>
          </a:p>
          <a:p>
            <a:pPr>
              <a:spcBef>
                <a:spcPts val="222"/>
              </a:spcBef>
              <a:buClr>
                <a:schemeClr val="accent2">
                  <a:lumMod val="60000"/>
                  <a:lumOff val="40000"/>
                </a:schemeClr>
              </a:buClr>
            </a:pPr>
            <a:r>
              <a:rPr lang="de-DE" sz="1400" dirty="0" smtClean="0"/>
              <a:t>Astrid-Lindgren-Schule, Standort Warendorf</a:t>
            </a:r>
          </a:p>
          <a:p>
            <a:pPr lvl="0">
              <a:spcBef>
                <a:spcPts val="222"/>
              </a:spcBef>
              <a:buClr>
                <a:schemeClr val="accent2">
                  <a:lumMod val="60000"/>
                  <a:lumOff val="40000"/>
                </a:schemeClr>
              </a:buClr>
            </a:pPr>
            <a:r>
              <a:rPr lang="de-DE" sz="1400" dirty="0" smtClean="0">
                <a:solidFill>
                  <a:srgbClr val="000000"/>
                </a:solidFill>
              </a:rPr>
              <a:t>Astrid-Lindgren-Schule, Standort Beckum</a:t>
            </a:r>
            <a:endParaRPr lang="de-DE" sz="1400" dirty="0">
              <a:solidFill>
                <a:srgbClr val="000000"/>
              </a:solidFill>
            </a:endParaRPr>
          </a:p>
          <a:p>
            <a:pPr marL="0" indent="0">
              <a:spcBef>
                <a:spcPts val="0"/>
              </a:spcBef>
              <a:buClr>
                <a:srgbClr val="C20A0A"/>
              </a:buClr>
              <a:buNone/>
            </a:pPr>
            <a:endParaRPr lang="de-DE" sz="1600" b="1" dirty="0" smtClean="0"/>
          </a:p>
          <a:p>
            <a:pPr marL="0" indent="0">
              <a:spcBef>
                <a:spcPts val="0"/>
              </a:spcBef>
              <a:buClr>
                <a:srgbClr val="C20A0A"/>
              </a:buClr>
              <a:buNone/>
            </a:pPr>
            <a:r>
              <a:rPr lang="de-DE" sz="1600" b="1" dirty="0" smtClean="0"/>
              <a:t>Schulischer Lernort, Förderschwerpunkt </a:t>
            </a:r>
            <a:r>
              <a:rPr lang="de-DE" sz="1600" b="1" dirty="0"/>
              <a:t>„Emotionale </a:t>
            </a:r>
            <a:endParaRPr lang="de-DE" sz="1600" b="1" dirty="0" smtClean="0"/>
          </a:p>
          <a:p>
            <a:pPr marL="0" indent="0">
              <a:spcBef>
                <a:spcPts val="0"/>
              </a:spcBef>
              <a:buClr>
                <a:srgbClr val="C20A0A"/>
              </a:buClr>
              <a:buNone/>
            </a:pPr>
            <a:r>
              <a:rPr lang="de-DE" sz="1600" b="1" dirty="0" smtClean="0"/>
              <a:t>und </a:t>
            </a:r>
            <a:r>
              <a:rPr lang="de-DE" sz="1600" b="1" dirty="0"/>
              <a:t>soziale und Entwicklung“</a:t>
            </a:r>
          </a:p>
          <a:p>
            <a:pPr>
              <a:spcBef>
                <a:spcPts val="222"/>
              </a:spcBef>
              <a:buClr>
                <a:srgbClr val="FFC000"/>
              </a:buClr>
            </a:pPr>
            <a:r>
              <a:rPr lang="de-DE" sz="1400" dirty="0" smtClean="0"/>
              <a:t>Regenbogenschulhaus, Standort Ahlen</a:t>
            </a:r>
          </a:p>
          <a:p>
            <a:pPr>
              <a:spcBef>
                <a:spcPts val="222"/>
              </a:spcBef>
              <a:buClr>
                <a:srgbClr val="FFC000"/>
              </a:buClr>
            </a:pPr>
            <a:r>
              <a:rPr lang="de-DE" sz="1400" dirty="0" smtClean="0"/>
              <a:t>Regenbogenschulhaus, Standort Warendorf (in Planung)</a:t>
            </a:r>
          </a:p>
          <a:p>
            <a:endParaRPr lang="de-DE" sz="1100" dirty="0"/>
          </a:p>
          <a:p>
            <a:pPr marL="0" indent="0">
              <a:buNone/>
            </a:pPr>
            <a:endParaRPr lang="de-DE" sz="1800" dirty="0"/>
          </a:p>
        </p:txBody>
      </p:sp>
      <p:sp>
        <p:nvSpPr>
          <p:cNvPr id="14" name="Ellipse 13"/>
          <p:cNvSpPr/>
          <p:nvPr/>
        </p:nvSpPr>
        <p:spPr bwMode="auto">
          <a:xfrm>
            <a:off x="7014839" y="3017912"/>
            <a:ext cx="102295" cy="9265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6465421" y="5291513"/>
            <a:ext cx="102295" cy="92659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7618972" y="5401957"/>
            <a:ext cx="102295" cy="9265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vert="horz" wrap="none" lIns="101608" tIns="50804" rIns="101608" bIns="50804" numCol="1" spcCol="0" rtlCol="0" anchor="ctr" anchorCtr="0" compatLnSpc="1">
            <a:prstTxWarp prst="textNoShape">
              <a:avLst/>
            </a:prstTxWarp>
          </a:bodyPr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651" y="2972166"/>
            <a:ext cx="103188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610600" y="7315200"/>
            <a:ext cx="1550988" cy="304800"/>
          </a:xfrm>
        </p:spPr>
        <p:txBody>
          <a:bodyPr/>
          <a:lstStyle/>
          <a:p>
            <a:r>
              <a:rPr lang="de-DE" altLang="de-DE" dirty="0" smtClean="0">
                <a:solidFill>
                  <a:schemeClr val="bg1"/>
                </a:solidFill>
              </a:rPr>
              <a:t> </a:t>
            </a:r>
            <a:endParaRPr lang="de-DE" altLang="de-DE" dirty="0"/>
          </a:p>
        </p:txBody>
      </p:sp>
      <p:sp>
        <p:nvSpPr>
          <p:cNvPr id="12" name="Textfeld 11"/>
          <p:cNvSpPr txBox="1"/>
          <p:nvPr/>
        </p:nvSpPr>
        <p:spPr>
          <a:xfrm>
            <a:off x="9473283" y="7323186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4</a:t>
            </a:r>
            <a:endParaRPr lang="de-DE" sz="1400" b="1" dirty="0"/>
          </a:p>
        </p:txBody>
      </p:sp>
    </p:spTree>
    <p:extLst>
      <p:ext uri="{BB962C8B-B14F-4D97-AF65-F5344CB8AC3E}">
        <p14:creationId xmlns:p14="http://schemas.microsoft.com/office/powerpoint/2010/main" val="14574457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nbrockpetra\AppData\Local\Microsoft\Windows\Temporary Internet Files\Content.Outlook\YAD4RMIV\IMG_ALS 05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58" y="1514011"/>
            <a:ext cx="4824536" cy="361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enbrockpetra\AppData\Local\Microsoft\Windows\Temporary Internet Files\Content.Outlook\YAD4RMIV\IMG_ALS 05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778" y="1545109"/>
            <a:ext cx="4783072" cy="358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9473282" y="7312223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5</a:t>
            </a:r>
            <a:endParaRPr lang="de-DE" sz="1400" b="1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762000" y="7315200"/>
            <a:ext cx="7775575" cy="304800"/>
          </a:xfrm>
        </p:spPr>
        <p:txBody>
          <a:bodyPr/>
          <a:lstStyle/>
          <a:p>
            <a:pPr>
              <a:defRPr/>
            </a:pPr>
            <a:r>
              <a:rPr lang="de-DE" altLang="de-DE" sz="1600" dirty="0" smtClean="0">
                <a:solidFill>
                  <a:srgbClr val="000000"/>
                </a:solidFill>
              </a:rPr>
              <a:t>Astrid-Lindgren-Schule, Standort Warendorf, Ansichten</a:t>
            </a:r>
            <a:endParaRPr lang="de-DE" altLang="de-DE" sz="1600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4253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8"/>
          <a:stretch>
            <a:fillRect/>
          </a:stretch>
        </p:blipFill>
        <p:spPr bwMode="auto">
          <a:xfrm>
            <a:off x="256258" y="281608"/>
            <a:ext cx="5566313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 type="none" w="lg" len="lg"/>
                <a:tailEnd/>
              </a14:hiddenLine>
            </a:ext>
          </a:extLst>
        </p:spPr>
      </p:pic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754" y="3738497"/>
            <a:ext cx="4608512" cy="3455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 type="none" w="lg" len="lg"/>
                <a:tailEnd/>
              </a14:hiddenLine>
            </a:ext>
          </a:extLst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 sz="1600" dirty="0" smtClean="0">
                <a:solidFill>
                  <a:srgbClr val="FFFFFF"/>
                </a:solidFill>
              </a:rPr>
              <a:t> </a:t>
            </a:r>
            <a:endParaRPr lang="de-DE" altLang="de-DE" sz="1600" dirty="0">
              <a:solidFill>
                <a:srgbClr val="000000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9473282" y="7353992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/>
              <a:t>6</a:t>
            </a:r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256258" y="7315200"/>
            <a:ext cx="8351242" cy="304800"/>
          </a:xfrm>
        </p:spPr>
        <p:txBody>
          <a:bodyPr/>
          <a:lstStyle/>
          <a:p>
            <a:pPr>
              <a:defRPr/>
            </a:pPr>
            <a:r>
              <a:rPr lang="de-DE" altLang="de-DE" sz="1600" b="0" dirty="0" smtClean="0">
                <a:solidFill>
                  <a:srgbClr val="000000"/>
                </a:solidFill>
              </a:rPr>
              <a:t>Astrid-Lindgren-Schule, Standort Beckum, derzeitige Overbergschule</a:t>
            </a:r>
            <a:endParaRPr lang="de-DE" altLang="de-DE" sz="1600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5135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4025900"/>
            <a:ext cx="8469313" cy="267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 type="none" w="lg" len="lg"/>
                <a:tailEnd/>
              </a14:hiddenLine>
            </a:ext>
          </a:extLst>
        </p:spPr>
      </p:pic>
      <p:pic>
        <p:nvPicPr>
          <p:cNvPr id="6148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425450"/>
            <a:ext cx="5240338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 type="none" w="lg" len="lg"/>
                <a:tailEnd/>
              </a14:hiddenLine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9473282" y="7312223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7</a:t>
            </a:r>
            <a:endParaRPr lang="de-DE" sz="1400" b="1" dirty="0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48900" y="7315200"/>
            <a:ext cx="6246813" cy="304800"/>
          </a:xfrm>
        </p:spPr>
        <p:txBody>
          <a:bodyPr/>
          <a:lstStyle/>
          <a:p>
            <a:pPr>
              <a:defRPr/>
            </a:pPr>
            <a:r>
              <a:rPr lang="de-DE" altLang="de-DE" sz="1600" dirty="0" smtClean="0">
                <a:solidFill>
                  <a:srgbClr val="000000"/>
                </a:solidFill>
              </a:rPr>
              <a:t>Paul-Gerhardt-Schule Beckum - Ansichten</a:t>
            </a:r>
            <a:endParaRPr lang="de-DE" altLang="de-DE" sz="1600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3379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496888"/>
            <a:ext cx="85693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 type="none" w="lg" len="lg"/>
                <a:tailEnd/>
              </a14:hiddenLine>
            </a:ext>
          </a:extLst>
        </p:spPr>
      </p:pic>
      <p:sp>
        <p:nvSpPr>
          <p:cNvPr id="18" name="Rechteck 17"/>
          <p:cNvSpPr/>
          <p:nvPr/>
        </p:nvSpPr>
        <p:spPr bwMode="auto">
          <a:xfrm>
            <a:off x="0" y="7327107"/>
            <a:ext cx="10140677" cy="289802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37" tIns="45718" rIns="91437" bIns="45718" numCol="1" rtlCol="0" anchor="ctr" anchorCtr="0" compatLnSpc="1">
            <a:prstTxWarp prst="textNoShape">
              <a:avLst/>
            </a:prstTxWarp>
          </a:bodyPr>
          <a:lstStyle/>
          <a:p>
            <a:pPr lvl="0" defTabSz="1016000">
              <a:defRPr/>
            </a:pPr>
            <a:r>
              <a:rPr lang="de-DE" altLang="de-DE" sz="1600" dirty="0" smtClean="0">
                <a:solidFill>
                  <a:srgbClr val="000000"/>
                </a:solidFill>
                <a:latin typeface="Arial"/>
              </a:rPr>
              <a:t>            Paul-Gerhardt-Schule </a:t>
            </a:r>
            <a:r>
              <a:rPr lang="de-DE" altLang="de-DE" sz="1600" dirty="0">
                <a:solidFill>
                  <a:srgbClr val="000000"/>
                </a:solidFill>
                <a:latin typeface="Arial"/>
              </a:rPr>
              <a:t>Beckum - </a:t>
            </a:r>
            <a:r>
              <a:rPr lang="de-DE" altLang="de-DE" sz="1600" dirty="0" smtClean="0">
                <a:solidFill>
                  <a:srgbClr val="000000"/>
                </a:solidFill>
                <a:latin typeface="Arial"/>
              </a:rPr>
              <a:t>Lageplan</a:t>
            </a:r>
            <a:endParaRPr lang="de-DE" altLang="de-DE" sz="16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9473282" y="7327107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4903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425450"/>
            <a:ext cx="8523288" cy="674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 type="none" w="lg" len="lg"/>
                <a:tailEnd/>
              </a14:hiddenLine>
            </a:ext>
          </a:extLst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610600" y="7371456"/>
            <a:ext cx="1550988" cy="304800"/>
          </a:xfrm>
        </p:spPr>
        <p:txBody>
          <a:bodyPr/>
          <a:lstStyle/>
          <a:p>
            <a:pPr>
              <a:defRPr/>
            </a:pPr>
            <a:r>
              <a:rPr lang="de-DE" altLang="de-DE" dirty="0" smtClean="0">
                <a:solidFill>
                  <a:srgbClr val="000000"/>
                </a:solidFill>
              </a:rPr>
              <a:t> </a:t>
            </a:r>
            <a:endParaRPr lang="de-DE" altLang="de-DE" sz="1600" dirty="0">
              <a:solidFill>
                <a:srgbClr val="000000"/>
              </a:solidFill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9473282" y="7266384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9</a:t>
            </a:r>
            <a:endParaRPr lang="de-DE" sz="1400" b="1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44290" y="7315200"/>
            <a:ext cx="7775575" cy="304800"/>
          </a:xfrm>
        </p:spPr>
        <p:txBody>
          <a:bodyPr/>
          <a:lstStyle/>
          <a:p>
            <a:pPr>
              <a:defRPr/>
            </a:pPr>
            <a:r>
              <a:rPr lang="de-DE" altLang="de-DE" sz="1600" dirty="0" smtClean="0">
                <a:solidFill>
                  <a:srgbClr val="000000"/>
                </a:solidFill>
              </a:rPr>
              <a:t>Paul-Gerhardt-Schule Beckum </a:t>
            </a:r>
            <a:r>
              <a:rPr lang="de-DE" altLang="de-DE" sz="1600" dirty="0">
                <a:solidFill>
                  <a:srgbClr val="000000"/>
                </a:solidFill>
              </a:rPr>
              <a:t>- Grundriss Erdgeschoss Schulgebäude</a:t>
            </a:r>
            <a:endParaRPr lang="de-DE" altLang="de-DE" sz="1600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0289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nbrockpetra\AppData\Local\Microsoft\Windows\Temporary Internet Files\Content.Outlook\YAD4RMIV\CONVAR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37" y="308940"/>
            <a:ext cx="4308646" cy="323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enbrockpetra\AppData\Local\Microsoft\Windows\Temporary Internet Files\Content.Outlook\YAD4RMIV\CONVAR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794" y="317610"/>
            <a:ext cx="4297086" cy="322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enbrockpetra\AppData\Local\Microsoft\Windows\Temporary Internet Files\Content.Outlook\YAD4RMIV\CONVAR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08" y="3805435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enbrockpetra\AppData\Local\Microsoft\Windows\Temporary Internet Files\Content.Outlook\YAD4RMIV\CONVAR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794" y="3805435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79842" y="7285414"/>
            <a:ext cx="1550988" cy="304800"/>
          </a:xfrm>
        </p:spPr>
        <p:txBody>
          <a:bodyPr/>
          <a:lstStyle/>
          <a:p>
            <a:pPr>
              <a:defRPr/>
            </a:pPr>
            <a:r>
              <a:rPr lang="de-DE" altLang="de-DE" sz="1600" dirty="0" smtClean="0">
                <a:solidFill>
                  <a:srgbClr val="FFFFFF"/>
                </a:solidFill>
              </a:rPr>
              <a:t> </a:t>
            </a:r>
            <a:endParaRPr lang="de-DE" altLang="de-DE" sz="1600" dirty="0">
              <a:solidFill>
                <a:srgbClr val="000000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9473282" y="7368506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10</a:t>
            </a:r>
            <a:endParaRPr lang="de-DE" sz="1400" b="1" dirty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72282" y="7333641"/>
            <a:ext cx="7777261" cy="281608"/>
          </a:xfrm>
        </p:spPr>
        <p:txBody>
          <a:bodyPr/>
          <a:lstStyle/>
          <a:p>
            <a:pPr>
              <a:defRPr/>
            </a:pPr>
            <a:r>
              <a:rPr lang="de-DE" altLang="de-DE" sz="1600" dirty="0" smtClean="0">
                <a:solidFill>
                  <a:srgbClr val="000000"/>
                </a:solidFill>
              </a:rPr>
              <a:t>Regenbogenschulhaus, Standort Ahlen, Ansichten</a:t>
            </a:r>
            <a:endParaRPr lang="de-DE" altLang="de-DE" sz="1600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364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/>
          <p:cNvSpPr/>
          <p:nvPr/>
        </p:nvSpPr>
        <p:spPr bwMode="auto">
          <a:xfrm>
            <a:off x="33997" y="7322441"/>
            <a:ext cx="10140677" cy="289802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37" tIns="45718" rIns="91437" bIns="45718" numCol="1" rtlCol="0" anchor="ctr" anchorCtr="0" compatLnSpc="1">
            <a:prstTxWarp prst="textNoShape">
              <a:avLst/>
            </a:prstTxWarp>
          </a:bodyPr>
          <a:lstStyle/>
          <a:p>
            <a:pPr lvl="0" defTabSz="1016000">
              <a:defRPr/>
            </a:pPr>
            <a:r>
              <a:rPr lang="de-DE" altLang="de-DE" sz="1600" dirty="0" smtClean="0">
                <a:solidFill>
                  <a:srgbClr val="000000"/>
                </a:solidFill>
                <a:latin typeface="Arial"/>
              </a:rPr>
              <a:t>            Regenbogenschulhaus, Standort Warendorf, Planung am Paul-Spiegel-Berufskolleg</a:t>
            </a:r>
            <a:endParaRPr lang="de-DE" altLang="de-DE" sz="1600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38" y="209550"/>
            <a:ext cx="6881812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 type="none" w="lg" len="lg"/>
                <a:tailEnd/>
              </a14:hiddenLine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9473282" y="7312223"/>
            <a:ext cx="419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/>
              <a:t>11</a:t>
            </a:r>
            <a:endParaRPr lang="de-DE" sz="1400" b="1" dirty="0"/>
          </a:p>
        </p:txBody>
      </p:sp>
    </p:spTree>
    <p:extLst>
      <p:ext uri="{BB962C8B-B14F-4D97-AF65-F5344CB8AC3E}">
        <p14:creationId xmlns:p14="http://schemas.microsoft.com/office/powerpoint/2010/main" val="107538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6" name="Rectangle 1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DE" altLang="de-DE" dirty="0"/>
              <a:t>Vielen Dank für Ihr Interesse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11277" name="Rectangle 1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l">
              <a:lnSpc>
                <a:spcPts val="2200"/>
              </a:lnSpc>
            </a:pPr>
            <a:r>
              <a:rPr lang="en-US" altLang="de-DE" sz="1600" dirty="0" err="1">
                <a:solidFill>
                  <a:srgbClr val="181412"/>
                </a:solidFill>
                <a:sym typeface="Helvetica" pitchFamily="34" charset="0"/>
              </a:rPr>
              <a:t>Kreis</a:t>
            </a:r>
            <a:r>
              <a:rPr lang="en-US" altLang="de-DE" sz="1600" dirty="0">
                <a:solidFill>
                  <a:srgbClr val="181412"/>
                </a:solidFill>
                <a:sym typeface="Helvetica" pitchFamily="34" charset="0"/>
              </a:rPr>
              <a:t> Warendorf</a:t>
            </a:r>
          </a:p>
          <a:p>
            <a:pPr algn="l">
              <a:lnSpc>
                <a:spcPts val="2200"/>
              </a:lnSpc>
            </a:pPr>
            <a:r>
              <a:rPr lang="en-US" altLang="de-DE" sz="1600" dirty="0" err="1">
                <a:solidFill>
                  <a:srgbClr val="181412"/>
                </a:solidFill>
                <a:sym typeface="Helvetica" pitchFamily="34" charset="0"/>
              </a:rPr>
              <a:t>Waldenburger</a:t>
            </a:r>
            <a:r>
              <a:rPr lang="en-US" altLang="de-DE" sz="1600" dirty="0">
                <a:solidFill>
                  <a:srgbClr val="181412"/>
                </a:solidFill>
                <a:sym typeface="Helvetica" pitchFamily="34" charset="0"/>
              </a:rPr>
              <a:t> </a:t>
            </a:r>
            <a:r>
              <a:rPr lang="en-US" altLang="de-DE" sz="1600" dirty="0" err="1">
                <a:solidFill>
                  <a:srgbClr val="181412"/>
                </a:solidFill>
                <a:sym typeface="Helvetica" pitchFamily="34" charset="0"/>
              </a:rPr>
              <a:t>Straße</a:t>
            </a:r>
            <a:r>
              <a:rPr lang="en-US" altLang="de-DE" sz="1600" dirty="0">
                <a:solidFill>
                  <a:srgbClr val="181412"/>
                </a:solidFill>
                <a:sym typeface="Helvetica" pitchFamily="34" charset="0"/>
              </a:rPr>
              <a:t> 2</a:t>
            </a:r>
          </a:p>
          <a:p>
            <a:pPr algn="l">
              <a:lnSpc>
                <a:spcPts val="2200"/>
              </a:lnSpc>
            </a:pPr>
            <a:r>
              <a:rPr lang="en-US" altLang="de-DE" sz="1600" dirty="0">
                <a:solidFill>
                  <a:srgbClr val="181412"/>
                </a:solidFill>
                <a:sym typeface="Helvetica" pitchFamily="34" charset="0"/>
              </a:rPr>
              <a:t>48231 Warendorf</a:t>
            </a:r>
          </a:p>
          <a:p>
            <a:pPr algn="l">
              <a:lnSpc>
                <a:spcPts val="2200"/>
              </a:lnSpc>
            </a:pPr>
            <a:r>
              <a:rPr lang="en-US" altLang="de-DE" sz="1600" b="1" dirty="0">
                <a:solidFill>
                  <a:srgbClr val="181412"/>
                </a:solidFill>
                <a:sym typeface="Helvetica" pitchFamily="34" charset="0"/>
              </a:rPr>
              <a:t>www.kreis-warendorf.de</a:t>
            </a:r>
            <a:endParaRPr lang="de-DE" altLang="de-DE" sz="1600" b="1" dirty="0">
              <a:solidFill>
                <a:srgbClr val="181412"/>
              </a:solidFill>
              <a:sym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51647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ispiel_Corporate_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ispiel_Corporate_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eispiel_Corporate_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Beispiel_Corporate_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ispiel_Corporate_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eispiel_Corporate_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olien Kreis Warendorf 2008 Allgemei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Folien Kreis Warendorf 2008 Allgemei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Folien Kreis Warendorf 2008 Allgemei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3_Beispiel_Corporate_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ispiel_Corporate_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eispiel_Corporate_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ispiel_Corporate_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Beispiel_Corporate_Design</Template>
  <TotalTime>0</TotalTime>
  <Words>207</Words>
  <Application>Microsoft Office PowerPoint</Application>
  <PresentationFormat>Benutzerdefiniert</PresentationFormat>
  <Paragraphs>83</Paragraphs>
  <Slides>12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8</vt:i4>
      </vt:variant>
      <vt:variant>
        <vt:lpstr>Folientitel</vt:lpstr>
      </vt:variant>
      <vt:variant>
        <vt:i4>12</vt:i4>
      </vt:variant>
    </vt:vector>
  </HeadingPairs>
  <TitlesOfParts>
    <vt:vector size="20" baseType="lpstr">
      <vt:lpstr>Beispiel_Corporate_Design</vt:lpstr>
      <vt:lpstr>Larissa</vt:lpstr>
      <vt:lpstr>1_Beispiel_Corporate_Design</vt:lpstr>
      <vt:lpstr>Folien Kreis Warendorf 2008 Allgemein</vt:lpstr>
      <vt:lpstr>2_Folien Kreis Warendorf 2008 Allgemein</vt:lpstr>
      <vt:lpstr>1_Larissa</vt:lpstr>
      <vt:lpstr>3_Folien Kreis Warendorf 2008 Allgemein</vt:lpstr>
      <vt:lpstr>3_Beispiel_Corporate_Design</vt:lpstr>
      <vt:lpstr>Neukonzeption der Förderschulen des Kreises Warendorf</vt:lpstr>
      <vt:lpstr>PowerPoint-Präsentation</vt:lpstr>
      <vt:lpstr>Förderschullandschaft LES Kreis Warendorf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Vielen Dank für Ihr Interesse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Förderschullandschaft LES Kreis Warendorf</dc:title>
  <dc:creator>Hüffer, Andrea</dc:creator>
  <cp:lastModifiedBy>Doerr, Julia</cp:lastModifiedBy>
  <cp:revision>124</cp:revision>
  <cp:lastPrinted>2019-06-05T10:50:13Z</cp:lastPrinted>
  <dcterms:created xsi:type="dcterms:W3CDTF">2018-02-16T08:16:05Z</dcterms:created>
  <dcterms:modified xsi:type="dcterms:W3CDTF">2019-06-24T07:29:38Z</dcterms:modified>
</cp:coreProperties>
</file>